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jpg" ContentType="image/jpeg"/>
  <Default Extension="mp4" ContentType="video/mp4"/>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5.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Metadata/LabelInfo.xml" ContentType="application/vnd.ms-office.classificationlabels+xml"/>
  <Override PartName="/customXml/itemProps2.xml" ContentType="application/vnd.openxmlformats-officedocument.customXmlProperties+xml"/>
  <Override PartName="/customXml/itemProps1.xml" ContentType="application/vnd.openxmlformats-officedocument.customXmlProperties+xml"/>
  <Override PartName="/customXml/itemProps3.xml" ContentType="application/vnd.openxmlformats-officedocument.customXml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6" Type="http://schemas.openxmlformats.org/officeDocument/2006/relationships/custom-properties" Target="docProps/custom.xml"/><Relationship Id="rId5" Type="http://schemas.microsoft.com/office/2020/02/relationships/classificationlabels" Target="docMetadata/LabelInfo.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15"/>
  </p:notesMasterIdLst>
  <p:sldIdLst>
    <p:sldId id="257" r:id="rId2"/>
    <p:sldId id="267" r:id="rId3"/>
    <p:sldId id="266" r:id="rId4"/>
    <p:sldId id="274" r:id="rId5"/>
    <p:sldId id="280" r:id="rId6"/>
    <p:sldId id="261" r:id="rId7"/>
    <p:sldId id="281" r:id="rId8"/>
    <p:sldId id="284" r:id="rId9"/>
    <p:sldId id="269" r:id="rId10"/>
    <p:sldId id="285" r:id="rId11"/>
    <p:sldId id="271" r:id="rId12"/>
    <p:sldId id="286" r:id="rId13"/>
    <p:sldId id="273" r:id="rId14"/>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5B9FC36E-3A3C-47D9-9B56-480ADF0C635E}" v="14" dt="2025-08-05T20:04:59.184"/>
    <p1510:client id="{D98743FA-35BC-49F7-9C24-539521D867CE}" v="1" dt="2025-08-06T12:28:53.732"/>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4995" autoAdjust="0"/>
    <p:restoredTop sz="83799" autoAdjust="0"/>
  </p:normalViewPr>
  <p:slideViewPr>
    <p:cSldViewPr snapToGrid="0">
      <p:cViewPr varScale="1">
        <p:scale>
          <a:sx n="72" d="100"/>
          <a:sy n="72" d="100"/>
        </p:scale>
        <p:origin x="1254" y="72"/>
      </p:cViewPr>
      <p:guideLst/>
    </p:cSldViewPr>
  </p:slideViewPr>
  <p:notesTextViewPr>
    <p:cViewPr>
      <p:scale>
        <a:sx n="1" d="1"/>
        <a:sy n="1" d="1"/>
      </p:scale>
      <p:origin x="0" y="0"/>
    </p:cViewPr>
  </p:notesTextViewPr>
  <p:notesViewPr>
    <p:cSldViewPr snapToGrid="0">
      <p:cViewPr varScale="1">
        <p:scale>
          <a:sx n="84" d="100"/>
          <a:sy n="84" d="100"/>
        </p:scale>
        <p:origin x="3912" y="96"/>
      </p:cViewPr>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theme" Target="theme/theme1.xml"/><Relationship Id="rId3" Type="http://schemas.openxmlformats.org/officeDocument/2006/relationships/slide" Target="slides/slide2.xml"/><Relationship Id="rId21" Type="http://schemas.microsoft.com/office/2015/10/relationships/revisionInfo" Target="revisionInfo.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presProps" Target="presProps.xml"/><Relationship Id="rId20" Type="http://schemas.microsoft.com/office/2016/11/relationships/changesInfo" Target="changesInfos/changesInfo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customXml" Target="../customXml/item3.xml"/><Relationship Id="rId5" Type="http://schemas.openxmlformats.org/officeDocument/2006/relationships/slide" Target="slides/slide4.xml"/><Relationship Id="rId15" Type="http://schemas.openxmlformats.org/officeDocument/2006/relationships/notesMaster" Target="notesMasters/notesMaster1.xml"/><Relationship Id="rId23" Type="http://schemas.openxmlformats.org/officeDocument/2006/relationships/customXml" Target="../customXml/item2.xml"/><Relationship Id="rId10" Type="http://schemas.openxmlformats.org/officeDocument/2006/relationships/slide" Target="slides/slide9.xml"/><Relationship Id="rId19"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customXml" Target="../customXml/item1.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Rivers, Lisa" userId="b3b5d787-df25-44ca-856e-04ba1791e1e1" providerId="ADAL" clId="{D98743FA-35BC-49F7-9C24-539521D867CE}"/>
    <pc:docChg chg="modSld">
      <pc:chgData name="Rivers, Lisa" userId="b3b5d787-df25-44ca-856e-04ba1791e1e1" providerId="ADAL" clId="{D98743FA-35BC-49F7-9C24-539521D867CE}" dt="2025-08-06T12:28:53.732" v="0" actId="20577"/>
      <pc:docMkLst>
        <pc:docMk/>
      </pc:docMkLst>
      <pc:sldChg chg="modSp">
        <pc:chgData name="Rivers, Lisa" userId="b3b5d787-df25-44ca-856e-04ba1791e1e1" providerId="ADAL" clId="{D98743FA-35BC-49F7-9C24-539521D867CE}" dt="2025-08-06T12:28:53.732" v="0" actId="20577"/>
        <pc:sldMkLst>
          <pc:docMk/>
          <pc:sldMk cId="3690834359" sldId="280"/>
        </pc:sldMkLst>
        <pc:graphicFrameChg chg="mod">
          <ac:chgData name="Rivers, Lisa" userId="b3b5d787-df25-44ca-856e-04ba1791e1e1" providerId="ADAL" clId="{D98743FA-35BC-49F7-9C24-539521D867CE}" dt="2025-08-06T12:28:53.732" v="0" actId="20577"/>
          <ac:graphicFrameMkLst>
            <pc:docMk/>
            <pc:sldMk cId="3690834359" sldId="280"/>
            <ac:graphicFrameMk id="6" creationId="{0310EF64-8925-773E-AE7E-ACBA04837A93}"/>
          </ac:graphicFrameMkLst>
        </pc:graphicFrameChg>
      </pc:sldChg>
    </pc:docChg>
  </pc:docChgLst>
</pc:chgInfo>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066B4D1A-229A-424C-8053-DA09FB8AA052}" type="doc">
      <dgm:prSet loTypeId="urn:microsoft.com/office/officeart/2005/8/layout/vProcess5" loCatId="process" qsTypeId="urn:microsoft.com/office/officeart/2005/8/quickstyle/simple1" qsCatId="simple" csTypeId="urn:microsoft.com/office/officeart/2005/8/colors/accent1_2" csCatId="accent1" phldr="1"/>
      <dgm:spPr/>
      <dgm:t>
        <a:bodyPr/>
        <a:lstStyle/>
        <a:p>
          <a:endParaRPr lang="en-US"/>
        </a:p>
      </dgm:t>
    </dgm:pt>
    <dgm:pt modelId="{329AC5A9-25C2-4897-95B0-81EC523C60F6}">
      <dgm:prSet/>
      <dgm:spPr/>
      <dgm:t>
        <a:bodyPr/>
        <a:lstStyle/>
        <a:p>
          <a:r>
            <a:rPr lang="en-US" dirty="0"/>
            <a:t>Groups 1 and 2:	</a:t>
          </a:r>
        </a:p>
        <a:p>
          <a:r>
            <a:rPr lang="en-US" dirty="0"/>
            <a:t>Category 1—Purpose and Strategy-Centering Families</a:t>
          </a:r>
        </a:p>
      </dgm:t>
    </dgm:pt>
    <dgm:pt modelId="{5FC794B3-EE22-450F-B0AF-075B9E853CC8}" type="parTrans" cxnId="{7906325E-4062-4743-B148-AAB4AC003490}">
      <dgm:prSet/>
      <dgm:spPr/>
      <dgm:t>
        <a:bodyPr/>
        <a:lstStyle/>
        <a:p>
          <a:endParaRPr lang="en-US"/>
        </a:p>
      </dgm:t>
    </dgm:pt>
    <dgm:pt modelId="{1620A32C-B940-49FF-9555-3C33BA011E7B}" type="sibTrans" cxnId="{7906325E-4062-4743-B148-AAB4AC003490}">
      <dgm:prSet/>
      <dgm:spPr/>
      <dgm:t>
        <a:bodyPr/>
        <a:lstStyle/>
        <a:p>
          <a:endParaRPr lang="en-US"/>
        </a:p>
      </dgm:t>
    </dgm:pt>
    <dgm:pt modelId="{9DBDB162-99E0-478D-939C-B7FED6A6BF9A}">
      <dgm:prSet/>
      <dgm:spPr/>
      <dgm:t>
        <a:bodyPr/>
        <a:lstStyle/>
        <a:p>
          <a:r>
            <a:rPr lang="en-US" dirty="0"/>
            <a:t>Groups 3 and 4:	</a:t>
          </a:r>
        </a:p>
        <a:p>
          <a:r>
            <a:rPr lang="en-US" dirty="0"/>
            <a:t>Category 2—Operational Collaboration</a:t>
          </a:r>
        </a:p>
      </dgm:t>
    </dgm:pt>
    <dgm:pt modelId="{1E797998-A2A4-4BC0-BFCD-D59CA5797D52}" type="parTrans" cxnId="{79AC7F51-70D3-4E5C-90E6-7927C7C75346}">
      <dgm:prSet/>
      <dgm:spPr/>
      <dgm:t>
        <a:bodyPr/>
        <a:lstStyle/>
        <a:p>
          <a:endParaRPr lang="en-US"/>
        </a:p>
      </dgm:t>
    </dgm:pt>
    <dgm:pt modelId="{D8134A01-D9C3-467E-BB4D-312332FF5860}" type="sibTrans" cxnId="{79AC7F51-70D3-4E5C-90E6-7927C7C75346}">
      <dgm:prSet/>
      <dgm:spPr/>
      <dgm:t>
        <a:bodyPr/>
        <a:lstStyle/>
        <a:p>
          <a:endParaRPr lang="en-US"/>
        </a:p>
      </dgm:t>
    </dgm:pt>
    <dgm:pt modelId="{E024A557-290E-4193-9D8A-FC0588191A98}">
      <dgm:prSet/>
      <dgm:spPr/>
      <dgm:t>
        <a:bodyPr/>
        <a:lstStyle/>
        <a:p>
          <a:r>
            <a:rPr lang="en-US" dirty="0"/>
            <a:t>Groups 5, 6, and 7:	</a:t>
          </a:r>
        </a:p>
        <a:p>
          <a:r>
            <a:rPr lang="en-US" dirty="0"/>
            <a:t>Category 3—Building Trust and Alignment</a:t>
          </a:r>
        </a:p>
      </dgm:t>
    </dgm:pt>
    <dgm:pt modelId="{9A448AF2-6315-437A-B0AC-DFAD4E399CFE}" type="parTrans" cxnId="{0B82240D-348E-4BB1-A994-BB91CD8C0D5A}">
      <dgm:prSet/>
      <dgm:spPr/>
      <dgm:t>
        <a:bodyPr/>
        <a:lstStyle/>
        <a:p>
          <a:endParaRPr lang="en-US"/>
        </a:p>
      </dgm:t>
    </dgm:pt>
    <dgm:pt modelId="{3D43C9B2-B3AE-4504-A536-763873506888}" type="sibTrans" cxnId="{0B82240D-348E-4BB1-A994-BB91CD8C0D5A}">
      <dgm:prSet/>
      <dgm:spPr/>
      <dgm:t>
        <a:bodyPr/>
        <a:lstStyle/>
        <a:p>
          <a:endParaRPr lang="en-US"/>
        </a:p>
      </dgm:t>
    </dgm:pt>
    <dgm:pt modelId="{A59A579B-2974-4809-96F5-81A3A1A6324A}" type="pres">
      <dgm:prSet presAssocID="{066B4D1A-229A-424C-8053-DA09FB8AA052}" presName="outerComposite" presStyleCnt="0">
        <dgm:presLayoutVars>
          <dgm:chMax val="5"/>
          <dgm:dir/>
          <dgm:resizeHandles val="exact"/>
        </dgm:presLayoutVars>
      </dgm:prSet>
      <dgm:spPr/>
    </dgm:pt>
    <dgm:pt modelId="{BB6BFC86-F8E5-4F1B-8558-519202025CBD}" type="pres">
      <dgm:prSet presAssocID="{066B4D1A-229A-424C-8053-DA09FB8AA052}" presName="dummyMaxCanvas" presStyleCnt="0">
        <dgm:presLayoutVars/>
      </dgm:prSet>
      <dgm:spPr/>
    </dgm:pt>
    <dgm:pt modelId="{0B082908-2B8A-4BA5-815D-ABC461CFDBFD}" type="pres">
      <dgm:prSet presAssocID="{066B4D1A-229A-424C-8053-DA09FB8AA052}" presName="ThreeNodes_1" presStyleLbl="node1" presStyleIdx="0" presStyleCnt="3" custScaleX="99222">
        <dgm:presLayoutVars>
          <dgm:bulletEnabled val="1"/>
        </dgm:presLayoutVars>
      </dgm:prSet>
      <dgm:spPr/>
    </dgm:pt>
    <dgm:pt modelId="{4E7C267E-D512-41C9-8128-6A78BE2AB0DD}" type="pres">
      <dgm:prSet presAssocID="{066B4D1A-229A-424C-8053-DA09FB8AA052}" presName="ThreeNodes_2" presStyleLbl="node1" presStyleIdx="1" presStyleCnt="3">
        <dgm:presLayoutVars>
          <dgm:bulletEnabled val="1"/>
        </dgm:presLayoutVars>
      </dgm:prSet>
      <dgm:spPr/>
    </dgm:pt>
    <dgm:pt modelId="{FAA85021-125E-45AA-AF09-94F0B945A47F}" type="pres">
      <dgm:prSet presAssocID="{066B4D1A-229A-424C-8053-DA09FB8AA052}" presName="ThreeNodes_3" presStyleLbl="node1" presStyleIdx="2" presStyleCnt="3" custLinFactNeighborX="247" custLinFactNeighborY="-3466">
        <dgm:presLayoutVars>
          <dgm:bulletEnabled val="1"/>
        </dgm:presLayoutVars>
      </dgm:prSet>
      <dgm:spPr/>
    </dgm:pt>
    <dgm:pt modelId="{E8D06AE1-21E0-4AFB-B703-5596C73FF3AE}" type="pres">
      <dgm:prSet presAssocID="{066B4D1A-229A-424C-8053-DA09FB8AA052}" presName="ThreeConn_1-2" presStyleLbl="fgAccFollowNode1" presStyleIdx="0" presStyleCnt="2">
        <dgm:presLayoutVars>
          <dgm:bulletEnabled val="1"/>
        </dgm:presLayoutVars>
      </dgm:prSet>
      <dgm:spPr/>
    </dgm:pt>
    <dgm:pt modelId="{216A5F41-6EF4-4C3B-8044-D31D9F901B7D}" type="pres">
      <dgm:prSet presAssocID="{066B4D1A-229A-424C-8053-DA09FB8AA052}" presName="ThreeConn_2-3" presStyleLbl="fgAccFollowNode1" presStyleIdx="1" presStyleCnt="2">
        <dgm:presLayoutVars>
          <dgm:bulletEnabled val="1"/>
        </dgm:presLayoutVars>
      </dgm:prSet>
      <dgm:spPr/>
    </dgm:pt>
    <dgm:pt modelId="{36E32428-AE41-4F49-BBB6-6E7868B70B9F}" type="pres">
      <dgm:prSet presAssocID="{066B4D1A-229A-424C-8053-DA09FB8AA052}" presName="ThreeNodes_1_text" presStyleLbl="node1" presStyleIdx="2" presStyleCnt="3">
        <dgm:presLayoutVars>
          <dgm:bulletEnabled val="1"/>
        </dgm:presLayoutVars>
      </dgm:prSet>
      <dgm:spPr/>
    </dgm:pt>
    <dgm:pt modelId="{428C71DE-9BD5-4737-8ECD-BF63E62B8A26}" type="pres">
      <dgm:prSet presAssocID="{066B4D1A-229A-424C-8053-DA09FB8AA052}" presName="ThreeNodes_2_text" presStyleLbl="node1" presStyleIdx="2" presStyleCnt="3">
        <dgm:presLayoutVars>
          <dgm:bulletEnabled val="1"/>
        </dgm:presLayoutVars>
      </dgm:prSet>
      <dgm:spPr/>
    </dgm:pt>
    <dgm:pt modelId="{46E9077B-E94E-400E-A2A9-5498A03AC949}" type="pres">
      <dgm:prSet presAssocID="{066B4D1A-229A-424C-8053-DA09FB8AA052}" presName="ThreeNodes_3_text" presStyleLbl="node1" presStyleIdx="2" presStyleCnt="3">
        <dgm:presLayoutVars>
          <dgm:bulletEnabled val="1"/>
        </dgm:presLayoutVars>
      </dgm:prSet>
      <dgm:spPr/>
    </dgm:pt>
  </dgm:ptLst>
  <dgm:cxnLst>
    <dgm:cxn modelId="{0B82240D-348E-4BB1-A994-BB91CD8C0D5A}" srcId="{066B4D1A-229A-424C-8053-DA09FB8AA052}" destId="{E024A557-290E-4193-9D8A-FC0588191A98}" srcOrd="2" destOrd="0" parTransId="{9A448AF2-6315-437A-B0AC-DFAD4E399CFE}" sibTransId="{3D43C9B2-B3AE-4504-A536-763873506888}"/>
    <dgm:cxn modelId="{7906325E-4062-4743-B148-AAB4AC003490}" srcId="{066B4D1A-229A-424C-8053-DA09FB8AA052}" destId="{329AC5A9-25C2-4897-95B0-81EC523C60F6}" srcOrd="0" destOrd="0" parTransId="{5FC794B3-EE22-450F-B0AF-075B9E853CC8}" sibTransId="{1620A32C-B940-49FF-9555-3C33BA011E7B}"/>
    <dgm:cxn modelId="{FA36F95E-8CB1-4363-A900-19F1594EF497}" type="presOf" srcId="{066B4D1A-229A-424C-8053-DA09FB8AA052}" destId="{A59A579B-2974-4809-96F5-81A3A1A6324A}" srcOrd="0" destOrd="0" presId="urn:microsoft.com/office/officeart/2005/8/layout/vProcess5"/>
    <dgm:cxn modelId="{A9217A6C-62BD-42EE-990C-3844FCFF1AAC}" type="presOf" srcId="{329AC5A9-25C2-4897-95B0-81EC523C60F6}" destId="{0B082908-2B8A-4BA5-815D-ABC461CFDBFD}" srcOrd="0" destOrd="0" presId="urn:microsoft.com/office/officeart/2005/8/layout/vProcess5"/>
    <dgm:cxn modelId="{79AC7F51-70D3-4E5C-90E6-7927C7C75346}" srcId="{066B4D1A-229A-424C-8053-DA09FB8AA052}" destId="{9DBDB162-99E0-478D-939C-B7FED6A6BF9A}" srcOrd="1" destOrd="0" parTransId="{1E797998-A2A4-4BC0-BFCD-D59CA5797D52}" sibTransId="{D8134A01-D9C3-467E-BB4D-312332FF5860}"/>
    <dgm:cxn modelId="{32FFEA75-1ADB-46BE-8D6B-14F128E9445A}" type="presOf" srcId="{D8134A01-D9C3-467E-BB4D-312332FF5860}" destId="{216A5F41-6EF4-4C3B-8044-D31D9F901B7D}" srcOrd="0" destOrd="0" presId="urn:microsoft.com/office/officeart/2005/8/layout/vProcess5"/>
    <dgm:cxn modelId="{43CE8E76-0414-4870-924E-9F9441397A23}" type="presOf" srcId="{9DBDB162-99E0-478D-939C-B7FED6A6BF9A}" destId="{4E7C267E-D512-41C9-8128-6A78BE2AB0DD}" srcOrd="0" destOrd="0" presId="urn:microsoft.com/office/officeart/2005/8/layout/vProcess5"/>
    <dgm:cxn modelId="{60A1F6A3-A75E-406D-8228-BE57A3B1C640}" type="presOf" srcId="{E024A557-290E-4193-9D8A-FC0588191A98}" destId="{FAA85021-125E-45AA-AF09-94F0B945A47F}" srcOrd="0" destOrd="0" presId="urn:microsoft.com/office/officeart/2005/8/layout/vProcess5"/>
    <dgm:cxn modelId="{7C332CA5-F34D-48ED-B082-30241204E700}" type="presOf" srcId="{329AC5A9-25C2-4897-95B0-81EC523C60F6}" destId="{36E32428-AE41-4F49-BBB6-6E7868B70B9F}" srcOrd="1" destOrd="0" presId="urn:microsoft.com/office/officeart/2005/8/layout/vProcess5"/>
    <dgm:cxn modelId="{97F682AF-7F67-4354-BDDF-353EC7351620}" type="presOf" srcId="{9DBDB162-99E0-478D-939C-B7FED6A6BF9A}" destId="{428C71DE-9BD5-4737-8ECD-BF63E62B8A26}" srcOrd="1" destOrd="0" presId="urn:microsoft.com/office/officeart/2005/8/layout/vProcess5"/>
    <dgm:cxn modelId="{BA7B3CBD-2D3F-4C7F-9845-2AA4DC28C73F}" type="presOf" srcId="{1620A32C-B940-49FF-9555-3C33BA011E7B}" destId="{E8D06AE1-21E0-4AFB-B703-5596C73FF3AE}" srcOrd="0" destOrd="0" presId="urn:microsoft.com/office/officeart/2005/8/layout/vProcess5"/>
    <dgm:cxn modelId="{EEFBC9F1-C2C7-4F25-A45D-0143BD7821C1}" type="presOf" srcId="{E024A557-290E-4193-9D8A-FC0588191A98}" destId="{46E9077B-E94E-400E-A2A9-5498A03AC949}" srcOrd="1" destOrd="0" presId="urn:microsoft.com/office/officeart/2005/8/layout/vProcess5"/>
    <dgm:cxn modelId="{84601412-05DE-42DD-932D-B19B4448917F}" type="presParOf" srcId="{A59A579B-2974-4809-96F5-81A3A1A6324A}" destId="{BB6BFC86-F8E5-4F1B-8558-519202025CBD}" srcOrd="0" destOrd="0" presId="urn:microsoft.com/office/officeart/2005/8/layout/vProcess5"/>
    <dgm:cxn modelId="{F01B3456-5DCE-4599-94D7-76AE8C1CCE51}" type="presParOf" srcId="{A59A579B-2974-4809-96F5-81A3A1A6324A}" destId="{0B082908-2B8A-4BA5-815D-ABC461CFDBFD}" srcOrd="1" destOrd="0" presId="urn:microsoft.com/office/officeart/2005/8/layout/vProcess5"/>
    <dgm:cxn modelId="{5578CA63-C754-47A4-BA88-2CD2236DD851}" type="presParOf" srcId="{A59A579B-2974-4809-96F5-81A3A1A6324A}" destId="{4E7C267E-D512-41C9-8128-6A78BE2AB0DD}" srcOrd="2" destOrd="0" presId="urn:microsoft.com/office/officeart/2005/8/layout/vProcess5"/>
    <dgm:cxn modelId="{8776A012-07C8-47FE-A86C-08CF157A752E}" type="presParOf" srcId="{A59A579B-2974-4809-96F5-81A3A1A6324A}" destId="{FAA85021-125E-45AA-AF09-94F0B945A47F}" srcOrd="3" destOrd="0" presId="urn:microsoft.com/office/officeart/2005/8/layout/vProcess5"/>
    <dgm:cxn modelId="{D16771CB-7E33-43B5-9362-5F05EB67BF5A}" type="presParOf" srcId="{A59A579B-2974-4809-96F5-81A3A1A6324A}" destId="{E8D06AE1-21E0-4AFB-B703-5596C73FF3AE}" srcOrd="4" destOrd="0" presId="urn:microsoft.com/office/officeart/2005/8/layout/vProcess5"/>
    <dgm:cxn modelId="{3BB68E3C-F371-44C3-8EE3-A88EE0DCCDC7}" type="presParOf" srcId="{A59A579B-2974-4809-96F5-81A3A1A6324A}" destId="{216A5F41-6EF4-4C3B-8044-D31D9F901B7D}" srcOrd="5" destOrd="0" presId="urn:microsoft.com/office/officeart/2005/8/layout/vProcess5"/>
    <dgm:cxn modelId="{0E6463CA-8587-4FE3-BE66-4D196811066E}" type="presParOf" srcId="{A59A579B-2974-4809-96F5-81A3A1A6324A}" destId="{36E32428-AE41-4F49-BBB6-6E7868B70B9F}" srcOrd="6" destOrd="0" presId="urn:microsoft.com/office/officeart/2005/8/layout/vProcess5"/>
    <dgm:cxn modelId="{D60E3363-020D-4729-A187-CEA14FC70746}" type="presParOf" srcId="{A59A579B-2974-4809-96F5-81A3A1A6324A}" destId="{428C71DE-9BD5-4737-8ECD-BF63E62B8A26}" srcOrd="7" destOrd="0" presId="urn:microsoft.com/office/officeart/2005/8/layout/vProcess5"/>
    <dgm:cxn modelId="{D036DBAB-0911-46C4-9BF5-A3F4456BF458}" type="presParOf" srcId="{A59A579B-2974-4809-96F5-81A3A1A6324A}" destId="{46E9077B-E94E-400E-A2A9-5498A03AC949}" srcOrd="8" destOrd="0" presId="urn:microsoft.com/office/officeart/2005/8/layout/vProcess5"/>
  </dgm:cxnLst>
  <dgm:bg/>
  <dgm:whole/>
  <dgm:extLst>
    <a:ext uri="http://schemas.microsoft.com/office/drawing/2008/diagram">
      <dsp:dataModelExt xmlns:dsp="http://schemas.microsoft.com/office/drawing/2008/diagram" relId="rId8"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0B082908-2B8A-4BA5-815D-ABC461CFDBFD}">
      <dsp:nvSpPr>
        <dsp:cNvPr id="0" name=""/>
        <dsp:cNvSpPr/>
      </dsp:nvSpPr>
      <dsp:spPr>
        <a:xfrm>
          <a:off x="28793" y="0"/>
          <a:ext cx="7344328" cy="1484261"/>
        </a:xfrm>
        <a:prstGeom prst="roundRect">
          <a:avLst>
            <a:gd name="adj" fmla="val 10000"/>
          </a:avLst>
        </a:prstGeom>
        <a:solidFill>
          <a:schemeClr val="accent1">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5250" tIns="95250" rIns="95250" bIns="95250" numCol="1" spcCol="1270" anchor="ctr" anchorCtr="0">
          <a:noAutofit/>
        </a:bodyPr>
        <a:lstStyle/>
        <a:p>
          <a:pPr marL="0" lvl="0" indent="0" algn="l" defTabSz="1111250">
            <a:lnSpc>
              <a:spcPct val="90000"/>
            </a:lnSpc>
            <a:spcBef>
              <a:spcPct val="0"/>
            </a:spcBef>
            <a:spcAft>
              <a:spcPct val="35000"/>
            </a:spcAft>
            <a:buNone/>
          </a:pPr>
          <a:r>
            <a:rPr lang="en-US" sz="2500" kern="1200" dirty="0"/>
            <a:t>Groups 1 and 2:	</a:t>
          </a:r>
        </a:p>
        <a:p>
          <a:pPr marL="0" lvl="0" indent="0" algn="l" defTabSz="1111250">
            <a:lnSpc>
              <a:spcPct val="90000"/>
            </a:lnSpc>
            <a:spcBef>
              <a:spcPct val="0"/>
            </a:spcBef>
            <a:spcAft>
              <a:spcPct val="35000"/>
            </a:spcAft>
            <a:buNone/>
          </a:pPr>
          <a:r>
            <a:rPr lang="en-US" sz="2500" kern="1200" dirty="0"/>
            <a:t>Category 1—Purpose and Strategy-Centering Families</a:t>
          </a:r>
        </a:p>
      </dsp:txBody>
      <dsp:txXfrm>
        <a:off x="72266" y="43473"/>
        <a:ext cx="5754477" cy="1397315"/>
      </dsp:txXfrm>
    </dsp:sp>
    <dsp:sp modelId="{4E7C267E-D512-41C9-8128-6A78BE2AB0DD}">
      <dsp:nvSpPr>
        <dsp:cNvPr id="0" name=""/>
        <dsp:cNvSpPr/>
      </dsp:nvSpPr>
      <dsp:spPr>
        <a:xfrm>
          <a:off x="653110" y="1731638"/>
          <a:ext cx="7401915" cy="1484261"/>
        </a:xfrm>
        <a:prstGeom prst="roundRect">
          <a:avLst>
            <a:gd name="adj" fmla="val 10000"/>
          </a:avLst>
        </a:prstGeom>
        <a:solidFill>
          <a:schemeClr val="accent1">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5250" tIns="95250" rIns="95250" bIns="95250" numCol="1" spcCol="1270" anchor="ctr" anchorCtr="0">
          <a:noAutofit/>
        </a:bodyPr>
        <a:lstStyle/>
        <a:p>
          <a:pPr marL="0" lvl="0" indent="0" algn="l" defTabSz="1111250">
            <a:lnSpc>
              <a:spcPct val="90000"/>
            </a:lnSpc>
            <a:spcBef>
              <a:spcPct val="0"/>
            </a:spcBef>
            <a:spcAft>
              <a:spcPct val="35000"/>
            </a:spcAft>
            <a:buNone/>
          </a:pPr>
          <a:r>
            <a:rPr lang="en-US" sz="2500" kern="1200" dirty="0"/>
            <a:t>Groups 3 and 4:	</a:t>
          </a:r>
        </a:p>
        <a:p>
          <a:pPr marL="0" lvl="0" indent="0" algn="l" defTabSz="1111250">
            <a:lnSpc>
              <a:spcPct val="90000"/>
            </a:lnSpc>
            <a:spcBef>
              <a:spcPct val="0"/>
            </a:spcBef>
            <a:spcAft>
              <a:spcPct val="35000"/>
            </a:spcAft>
            <a:buNone/>
          </a:pPr>
          <a:r>
            <a:rPr lang="en-US" sz="2500" kern="1200" dirty="0"/>
            <a:t>Category 2—Operational Collaboration</a:t>
          </a:r>
        </a:p>
      </dsp:txBody>
      <dsp:txXfrm>
        <a:off x="696583" y="1775111"/>
        <a:ext cx="5697089" cy="1397315"/>
      </dsp:txXfrm>
    </dsp:sp>
    <dsp:sp modelId="{FAA85021-125E-45AA-AF09-94F0B945A47F}">
      <dsp:nvSpPr>
        <dsp:cNvPr id="0" name=""/>
        <dsp:cNvSpPr/>
      </dsp:nvSpPr>
      <dsp:spPr>
        <a:xfrm>
          <a:off x="1306220" y="3411832"/>
          <a:ext cx="7401915" cy="1484261"/>
        </a:xfrm>
        <a:prstGeom prst="roundRect">
          <a:avLst>
            <a:gd name="adj" fmla="val 10000"/>
          </a:avLst>
        </a:prstGeom>
        <a:solidFill>
          <a:schemeClr val="accent1">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5250" tIns="95250" rIns="95250" bIns="95250" numCol="1" spcCol="1270" anchor="ctr" anchorCtr="0">
          <a:noAutofit/>
        </a:bodyPr>
        <a:lstStyle/>
        <a:p>
          <a:pPr marL="0" lvl="0" indent="0" algn="l" defTabSz="1111250">
            <a:lnSpc>
              <a:spcPct val="90000"/>
            </a:lnSpc>
            <a:spcBef>
              <a:spcPct val="0"/>
            </a:spcBef>
            <a:spcAft>
              <a:spcPct val="35000"/>
            </a:spcAft>
            <a:buNone/>
          </a:pPr>
          <a:r>
            <a:rPr lang="en-US" sz="2500" kern="1200" dirty="0"/>
            <a:t>Groups 5, 6, and 7:	</a:t>
          </a:r>
        </a:p>
        <a:p>
          <a:pPr marL="0" lvl="0" indent="0" algn="l" defTabSz="1111250">
            <a:lnSpc>
              <a:spcPct val="90000"/>
            </a:lnSpc>
            <a:spcBef>
              <a:spcPct val="0"/>
            </a:spcBef>
            <a:spcAft>
              <a:spcPct val="35000"/>
            </a:spcAft>
            <a:buNone/>
          </a:pPr>
          <a:r>
            <a:rPr lang="en-US" sz="2500" kern="1200" dirty="0"/>
            <a:t>Category 3—Building Trust and Alignment</a:t>
          </a:r>
        </a:p>
      </dsp:txBody>
      <dsp:txXfrm>
        <a:off x="1349693" y="3455305"/>
        <a:ext cx="5697089" cy="1397315"/>
      </dsp:txXfrm>
    </dsp:sp>
    <dsp:sp modelId="{E8D06AE1-21E0-4AFB-B703-5596C73FF3AE}">
      <dsp:nvSpPr>
        <dsp:cNvPr id="0" name=""/>
        <dsp:cNvSpPr/>
      </dsp:nvSpPr>
      <dsp:spPr>
        <a:xfrm>
          <a:off x="6437145" y="1125565"/>
          <a:ext cx="964770" cy="964770"/>
        </a:xfrm>
        <a:prstGeom prst="downArrow">
          <a:avLst>
            <a:gd name="adj1" fmla="val 55000"/>
            <a:gd name="adj2" fmla="val 45000"/>
          </a:avLst>
        </a:prstGeom>
        <a:solidFill>
          <a:schemeClr val="accent1">
            <a:alpha val="90000"/>
            <a:tint val="40000"/>
            <a:hueOff val="0"/>
            <a:satOff val="0"/>
            <a:lumOff val="0"/>
            <a:alphaOff val="0"/>
          </a:schemeClr>
        </a:solidFill>
        <a:ln w="19050" cap="flat" cmpd="sng" algn="ctr">
          <a:solidFill>
            <a:schemeClr val="accent1">
              <a:alpha val="90000"/>
              <a:tint val="4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45720" tIns="45720" rIns="45720" bIns="45720" numCol="1" spcCol="1270" anchor="ctr" anchorCtr="0">
          <a:noAutofit/>
        </a:bodyPr>
        <a:lstStyle/>
        <a:p>
          <a:pPr marL="0" lvl="0" indent="0" algn="ctr" defTabSz="1600200">
            <a:lnSpc>
              <a:spcPct val="90000"/>
            </a:lnSpc>
            <a:spcBef>
              <a:spcPct val="0"/>
            </a:spcBef>
            <a:spcAft>
              <a:spcPct val="35000"/>
            </a:spcAft>
            <a:buNone/>
          </a:pPr>
          <a:endParaRPr lang="en-US" sz="3600" kern="1200"/>
        </a:p>
      </dsp:txBody>
      <dsp:txXfrm>
        <a:off x="6654218" y="1125565"/>
        <a:ext cx="530624" cy="725989"/>
      </dsp:txXfrm>
    </dsp:sp>
    <dsp:sp modelId="{216A5F41-6EF4-4C3B-8044-D31D9F901B7D}">
      <dsp:nvSpPr>
        <dsp:cNvPr id="0" name=""/>
        <dsp:cNvSpPr/>
      </dsp:nvSpPr>
      <dsp:spPr>
        <a:xfrm>
          <a:off x="7090255" y="2847308"/>
          <a:ext cx="964770" cy="964770"/>
        </a:xfrm>
        <a:prstGeom prst="downArrow">
          <a:avLst>
            <a:gd name="adj1" fmla="val 55000"/>
            <a:gd name="adj2" fmla="val 45000"/>
          </a:avLst>
        </a:prstGeom>
        <a:solidFill>
          <a:schemeClr val="accent1">
            <a:alpha val="90000"/>
            <a:tint val="40000"/>
            <a:hueOff val="0"/>
            <a:satOff val="0"/>
            <a:lumOff val="0"/>
            <a:alphaOff val="0"/>
          </a:schemeClr>
        </a:solidFill>
        <a:ln w="19050" cap="flat" cmpd="sng" algn="ctr">
          <a:solidFill>
            <a:schemeClr val="accent1">
              <a:alpha val="90000"/>
              <a:tint val="4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45720" tIns="45720" rIns="45720" bIns="45720" numCol="1" spcCol="1270" anchor="ctr" anchorCtr="0">
          <a:noAutofit/>
        </a:bodyPr>
        <a:lstStyle/>
        <a:p>
          <a:pPr marL="0" lvl="0" indent="0" algn="ctr" defTabSz="1600200">
            <a:lnSpc>
              <a:spcPct val="90000"/>
            </a:lnSpc>
            <a:spcBef>
              <a:spcPct val="0"/>
            </a:spcBef>
            <a:spcAft>
              <a:spcPct val="35000"/>
            </a:spcAft>
            <a:buNone/>
          </a:pPr>
          <a:endParaRPr lang="en-US" sz="3600" kern="1200"/>
        </a:p>
      </dsp:txBody>
      <dsp:txXfrm>
        <a:off x="7307328" y="2847308"/>
        <a:ext cx="530624" cy="725989"/>
      </dsp:txXfrm>
    </dsp:sp>
  </dsp:spTree>
</dsp:drawing>
</file>

<file path=ppt/diagrams/layout1.xml><?xml version="1.0" encoding="utf-8"?>
<dgm:layoutDef xmlns:dgm="http://schemas.openxmlformats.org/drawingml/2006/diagram" xmlns:a="http://schemas.openxmlformats.org/drawingml/2006/main" uniqueId="urn:microsoft.com/office/officeart/2005/8/layout/vProcess5">
  <dgm:title val=""/>
  <dgm:desc val=""/>
  <dgm:catLst>
    <dgm:cat type="process" pri="14000"/>
  </dgm:catLst>
  <dgm:sampData>
    <dgm:dataModel>
      <dgm:ptLst>
        <dgm:pt modelId="0" type="doc"/>
        <dgm:pt modelId="1">
          <dgm:prSet phldr="1"/>
        </dgm:pt>
        <dgm:pt modelId="2">
          <dgm:prSet phldr="1"/>
        </dgm:pt>
        <dgm:pt modelId="3">
          <dgm:prSet phldr="1"/>
        </dgm:pt>
      </dgm:ptLst>
      <dgm:cxnLst>
        <dgm:cxn modelId="5" srcId="0" destId="1" srcOrd="0" destOrd="0"/>
        <dgm:cxn modelId="6" srcId="0" destId="2" srcOrd="1" destOrd="0"/>
        <dgm:cxn modelId="7" srcId="0" destId="3" srcOrd="2"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6" srcId="0" destId="1" srcOrd="0" destOrd="0"/>
        <dgm:cxn modelId="7" srcId="0" destId="2" srcOrd="1" destOrd="0"/>
        <dgm:cxn modelId="8" srcId="0" destId="3" srcOrd="2" destOrd="0"/>
        <dgm:cxn modelId="9" srcId="0" destId="4" srcOrd="3" destOrd="0"/>
      </dgm:cxnLst>
      <dgm:bg/>
      <dgm:whole/>
    </dgm:dataModel>
  </dgm:clrData>
  <dgm:layoutNode name="outerComposite">
    <dgm:varLst>
      <dgm:chMax val="5"/>
      <dgm:dir/>
      <dgm:resizeHandles val="exact"/>
    </dgm:varLst>
    <dgm:alg type="composite"/>
    <dgm:shape xmlns:r="http://schemas.openxmlformats.org/officeDocument/2006/relationships" r:blip="">
      <dgm:adjLst/>
    </dgm:shape>
    <dgm:presOf/>
    <dgm:choose name="Name0">
      <dgm:if name="Name1" func="var" arg="dir" op="equ" val="norm">
        <dgm:constrLst>
          <dgm:constr type="primFontSz" for="ch" ptType="node" op="equ" val="65"/>
          <dgm:constr type="w" for="ch" forName="dummyMaxCanvas" refType="w"/>
          <dgm:constr type="h" for="ch" forName="dummyMaxCanvas" refType="h"/>
          <dgm:constr type="w" for="ch" forName="OneNode_1" refType="w"/>
          <dgm:constr type="h" for="ch" forName="OneNode_1" refType="h" fact="0.5"/>
          <dgm:constr type="ctrY" for="ch" forName="OneNode_1" refType="h" fact="0.5"/>
          <dgm:constr type="w" for="ch" forName="TwoNodes_1" refType="w" fact="0.85"/>
          <dgm:constr type="h" for="ch" forName="TwoNodes_1" refType="h" fact="0.45"/>
          <dgm:constr type="t" for="ch" forName="TwoNodes_1"/>
          <dgm:constr type="l" for="ch" forName="TwoNodes_1"/>
          <dgm:constr type="w" for="ch" forName="TwoNodes_2" refType="w" fact="0.85"/>
          <dgm:constr type="h" for="ch" forName="TwoNodes_2" refType="h" fact="0.45"/>
          <dgm:constr type="b" for="ch" forName="TwoNodes_2" refType="h"/>
          <dgm:constr type="r" for="ch" forName="TwoNodes_2" refType="w"/>
          <dgm:constr type="w" for="ch" forName="TwoConn_1-2" refType="h" refFor="ch" refForName="TwoNodes_1" fact="0.65"/>
          <dgm:constr type="h" for="ch" forName="TwoConn_1-2" refType="h" refFor="ch" refForName="TwoNodes_1" fact="0.65"/>
          <dgm:constr type="ctrY" for="ch" forName="TwoConn_1-2" refType="h" fact="0.5"/>
          <dgm:constr type="r" for="ch" forName="TwoConn_1-2" refType="r" refFor="ch" refForName="TwoNodes_1"/>
          <dgm:constr type="r" for="ch" forName="TwoNodes_1_text" refType="l" refFor="ch" refForName="TwoConn_1-2"/>
          <dgm:constr type="rOff" for="ch" forName="TwoNodes_1_text" refType="w" refFor="ch" refForName="TwoConn_1-2" fact="-0.5"/>
          <dgm:constr type="t" for="ch" forName="TwoNodes_1_text" refType="t" refFor="ch" refForName="TwoNodes_1"/>
          <dgm:constr type="b" for="ch" forName="TwoNodes_1_text" refType="b" refFor="ch" refForName="TwoNodes_1"/>
          <dgm:constr type="l" for="ch" forName="TwoNodes_1_text" refType="l" refFor="ch" refForName="TwoNodes_1"/>
          <dgm:constr type="r" for="ch" forName="TwoNodes_2_text" refType="l" refFor="ch" refForName="TwoConn_1-2"/>
          <dgm:constr type="t" for="ch" forName="TwoNodes_2_text" refType="t" refFor="ch" refForName="TwoNodes_2"/>
          <dgm:constr type="b" for="ch" forName="TwoNodes_2_text" refType="b" refFor="ch" refForName="TwoNodes_2"/>
          <dgm:constr type="l" for="ch" forName="TwoNodes_2_text" refType="l" refFor="ch" refForName="TwoNodes_2"/>
          <dgm:constr type="w" for="ch" forName="ThreeNodes_1" refType="w" fact="0.85"/>
          <dgm:constr type="h" for="ch" forName="ThreeNodes_1" refType="h" fact="0.3"/>
          <dgm:constr type="t" for="ch" forName="ThreeNodes_1"/>
          <dgm:constr type="l" for="ch" forName="ThreeNodes_1"/>
          <dgm:constr type="w" for="ch" forName="ThreeNodes_2" refType="w" fact="0.85"/>
          <dgm:constr type="h" for="ch" forName="ThreeNodes_2" refType="h" fact="0.3"/>
          <dgm:constr type="ctrY" for="ch" forName="ThreeNodes_2" refType="h" fact="0.5"/>
          <dgm:constr type="ctrX" for="ch" forName="ThreeNodes_2" refType="w" fact="0.5"/>
          <dgm:constr type="w" for="ch" forName="ThreeNodes_3" refType="w" fact="0.85"/>
          <dgm:constr type="h" for="ch" forName="ThreeNodes_3" refType="h" fact="0.3"/>
          <dgm:constr type="b" for="ch" forName="ThreeNodes_3" refType="h"/>
          <dgm:constr type="r" for="ch" forName="ThreeNodes_3" refType="w"/>
          <dgm:constr type="w" for="ch" forName="ThreeConn_1-2" refType="h" refFor="ch" refForName="ThreeNodes_1" fact="0.65"/>
          <dgm:constr type="h" for="ch" forName="ThreeConn_1-2" refType="h" refFor="ch" refForName="ThreeNodes_1" fact="0.65"/>
          <dgm:constr type="ctrY" for="ch" forName="ThreeConn_1-2" refType="h" fact="0.325"/>
          <dgm:constr type="r" for="ch" forName="ThreeConn_1-2" refType="r" refFor="ch" refForName="ThreeNodes_1"/>
          <dgm:constr type="w" for="ch" forName="ThreeConn_2-3" refType="h" refFor="ch" refForName="ThreeNodes_2" fact="0.65"/>
          <dgm:constr type="h" for="ch" forName="ThreeConn_2-3" refType="h" refFor="ch" refForName="ThreeNodes_2" fact="0.65"/>
          <dgm:constr type="ctrY" for="ch" forName="ThreeConn_2-3" refType="h" fact="0.673"/>
          <dgm:constr type="r" for="ch" forName="ThreeConn_2-3" refType="r" refFor="ch" refForName="ThreeNodes_2"/>
          <dgm:constr type="r" for="ch" forName="ThreeNodes_1_text" refType="l" refFor="ch" refForName="ThreeConn_1-2"/>
          <dgm:constr type="rOff" for="ch" forName="ThreeNodes_1_text" refType="w" refFor="ch" refForName="ThreeConn_1-2" fact="-0.57"/>
          <dgm:constr type="t" for="ch" forName="ThreeNodes_1_text" refType="t" refFor="ch" refForName="ThreeNodes_1"/>
          <dgm:constr type="b" for="ch" forName="ThreeNodes_1_text" refType="b" refFor="ch" refForName="ThreeNodes_1"/>
          <dgm:constr type="l" for="ch" forName="ThreeNodes_1_text" refType="l" refFor="ch" refForName="ThreeNodes_1"/>
          <dgm:constr type="r" for="ch" forName="ThreeNodes_2_text" refType="l" refFor="ch" refForName="ThreeConn_1-2"/>
          <dgm:constr type="t" for="ch" forName="ThreeNodes_2_text" refType="t" refFor="ch" refForName="ThreeNodes_2"/>
          <dgm:constr type="b" for="ch" forName="ThreeNodes_2_text" refType="b" refFor="ch" refForName="ThreeNodes_2"/>
          <dgm:constr type="l" for="ch" forName="ThreeNodes_2_text" refType="l" refFor="ch" refForName="ThreeNodes_2"/>
          <dgm:constr type="r" for="ch" forName="ThreeNodes_3_text" refType="l" refFor="ch" refForName="ThreeConn_2-3"/>
          <dgm:constr type="t" for="ch" forName="ThreeNodes_3_text" refType="t" refFor="ch" refForName="ThreeNodes_3"/>
          <dgm:constr type="b" for="ch" forName="ThreeNodes_3_text" refType="b" refFor="ch" refForName="ThreeNodes_3"/>
          <dgm:constr type="l" for="ch" forName="ThreeNodes_3_text" refType="l" refFor="ch" refForName="ThreeNodes_3"/>
          <dgm:constr type="w" for="ch" forName="FourNodes_1" refType="w" fact="0.8"/>
          <dgm:constr type="h" for="ch" forName="FourNodes_1" refType="h" fact="0.22"/>
          <dgm:constr type="t" for="ch" forName="FourNodes_1"/>
          <dgm:constr type="l" for="ch" forName="FourNodes_1"/>
          <dgm:constr type="w" for="ch" forName="FourNodes_2" refType="w" fact="0.8"/>
          <dgm:constr type="h" for="ch" forName="FourNodes_2" refType="h" fact="0.22"/>
          <dgm:constr type="ctrY" for="ch" forName="FourNodes_2" refType="h" fact="0.37"/>
          <dgm:constr type="ctrX" for="ch" forName="FourNodes_2" refType="w" fact="0.467"/>
          <dgm:constr type="w" for="ch" forName="FourNodes_3" refType="w" fact="0.8"/>
          <dgm:constr type="h" for="ch" forName="FourNodes_3" refType="h" fact="0.22"/>
          <dgm:constr type="ctrY" for="ch" forName="FourNodes_3" refType="h" fact="0.63"/>
          <dgm:constr type="ctrX" for="ch" forName="FourNodes_3" refType="w" fact="0.533"/>
          <dgm:constr type="w" for="ch" forName="FourNodes_4" refType="w" fact="0.8"/>
          <dgm:constr type="h" for="ch" forName="FourNodes_4" refType="h" fact="0.22"/>
          <dgm:constr type="b" for="ch" forName="FourNodes_4" refType="h"/>
          <dgm:constr type="r" for="ch" forName="FourNodes_4" refType="w"/>
          <dgm:constr type="w" for="ch" forName="FourConn_1-2" refType="h" refFor="ch" refForName="FourNodes_1" fact="0.65"/>
          <dgm:constr type="h" for="ch" forName="FourConn_1-2" refType="h" refFor="ch" refForName="FourNodes_1" fact="0.65"/>
          <dgm:constr type="ctrY" for="ch" forName="FourConn_1-2" refType="h" fact="0.24"/>
          <dgm:constr type="r" for="ch" forName="FourConn_1-2" refType="r" refFor="ch" refForName="FourNodes_1"/>
          <dgm:constr type="w" for="ch" forName="FourConn_2-3" refType="h" refFor="ch" refForName="FourNodes_2" fact="0.65"/>
          <dgm:constr type="h" for="ch" forName="FourConn_2-3" refType="h" refFor="ch" refForName="FourNodes_2" fact="0.65"/>
          <dgm:constr type="ctrY" for="ch" forName="FourConn_2-3" refType="h" fact="0.5"/>
          <dgm:constr type="r" for="ch" forName="FourConn_2-3" refType="r" refFor="ch" refForName="FourNodes_2"/>
          <dgm:constr type="w" for="ch" forName="FourConn_3-4" refType="h" refFor="ch" refForName="FourNodes_3" fact="0.65"/>
          <dgm:constr type="h" for="ch" forName="FourConn_3-4" refType="h" refFor="ch" refForName="FourNodes_3" fact="0.65"/>
          <dgm:constr type="ctrY" for="ch" forName="FourConn_3-4" refType="h" fact="0.76"/>
          <dgm:constr type="r" for="ch" forName="FourConn_3-4" refType="r" refFor="ch" refForName="FourNodes_3"/>
          <dgm:constr type="r" for="ch" forName="FourNodes_1_text" refType="l" refFor="ch" refForName="FourConn_1-2"/>
          <dgm:constr type="rOff" for="ch" forName="FourNodes_1_text" refType="w" refFor="ch" refForName="FourConn_1-2" fact="-0.7"/>
          <dgm:constr type="t" for="ch" forName="FourNodes_1_text" refType="t" refFor="ch" refForName="FourNodes_1"/>
          <dgm:constr type="b" for="ch" forName="FourNodes_1_text" refType="b" refFor="ch" refForName="FourNodes_1"/>
          <dgm:constr type="l" for="ch" forName="FourNodes_1_text" refType="l" refFor="ch" refForName="FourNodes_1"/>
          <dgm:constr type="r" for="ch" forName="FourNodes_2_text" refType="l" refFor="ch" refForName="FourConn_1-2"/>
          <dgm:constr type="t" for="ch" forName="FourNodes_2_text" refType="t" refFor="ch" refForName="FourNodes_2"/>
          <dgm:constr type="b" for="ch" forName="FourNodes_2_text" refType="b" refFor="ch" refForName="FourNodes_2"/>
          <dgm:constr type="l" for="ch" forName="FourNodes_2_text" refType="l" refFor="ch" refForName="FourNodes_2"/>
          <dgm:constr type="r" for="ch" forName="FourNodes_3_text" refType="l" refFor="ch" refForName="FourConn_2-3"/>
          <dgm:constr type="t" for="ch" forName="FourNodes_3_text" refType="t" refFor="ch" refForName="FourNodes_3"/>
          <dgm:constr type="b" for="ch" forName="FourNodes_3_text" refType="b" refFor="ch" refForName="FourNodes_3"/>
          <dgm:constr type="l" for="ch" forName="FourNodes_3_text" refType="l" refFor="ch" refForName="FourNodes_3"/>
          <dgm:constr type="r" for="ch" forName="FourNodes_4_text" refType="l" refFor="ch" refForName="FourConn_3-4"/>
          <dgm:constr type="t" for="ch" forName="FourNodes_4_text" refType="t" refFor="ch" refForName="FourNodes_4"/>
          <dgm:constr type="b" for="ch" forName="FourNodes_4_text" refType="b" refFor="ch" refForName="FourNodes_4"/>
          <dgm:constr type="l" for="ch" forName="FourNodes_4_text" refType="l" refFor="ch" refForName="FourNodes_4"/>
          <dgm:constr type="w" for="ch" forName="FiveNodes_1" refType="w" fact="0.77"/>
          <dgm:constr type="h" for="ch" forName="FiveNodes_1" refType="h" fact="0.18"/>
          <dgm:constr type="t" for="ch" forName="FiveNodes_1"/>
          <dgm:constr type="l" for="ch" forName="FiveNodes_1"/>
          <dgm:constr type="w" for="ch" forName="FiveNodes_2" refType="w" fact="0.77"/>
          <dgm:constr type="h" for="ch" forName="FiveNodes_2" refType="h" fact="0.18"/>
          <dgm:constr type="ctrY" for="ch" forName="FiveNodes_2" refType="h" fact="0.295"/>
          <dgm:constr type="ctrX" for="ch" forName="FiveNodes_2" refType="w" fact="0.4425"/>
          <dgm:constr type="w" for="ch" forName="FiveNodes_3" refType="w" fact="0.77"/>
          <dgm:constr type="h" for="ch" forName="FiveNodes_3" refType="h" fact="0.18"/>
          <dgm:constr type="ctrY" for="ch" forName="FiveNodes_3" refType="h" fact="0.5"/>
          <dgm:constr type="ctrX" for="ch" forName="FiveNodes_3" refType="w" fact="0.5"/>
          <dgm:constr type="w" for="ch" forName="FiveNodes_4" refType="w" fact="0.77"/>
          <dgm:constr type="h" for="ch" forName="FiveNodes_4" refType="h" fact="0.18"/>
          <dgm:constr type="ctrY" for="ch" forName="FiveNodes_4" refType="h" fact="0.705"/>
          <dgm:constr type="ctrX" for="ch" forName="FiveNodes_4" refType="w" fact="0.5575"/>
          <dgm:constr type="w" for="ch" forName="FiveNodes_5" refType="w" fact="0.77"/>
          <dgm:constr type="h" for="ch" forName="FiveNodes_5" refType="h" fact="0.18"/>
          <dgm:constr type="b" for="ch" forName="FiveNodes_5" refType="h"/>
          <dgm:constr type="r" for="ch" forName="FiveNodes_5" refType="w"/>
          <dgm:constr type="w" for="ch" forName="FiveConn_1-2" refType="h" refFor="ch" refForName="FiveNodes_1" fact="0.65"/>
          <dgm:constr type="h" for="ch" forName="FiveConn_1-2" refType="h" refFor="ch" refForName="FiveNodes_1" fact="0.65"/>
          <dgm:constr type="ctrY" for="ch" forName="FiveConn_1-2" refType="h" fact="0.19"/>
          <dgm:constr type="r" for="ch" forName="FiveConn_1-2" refType="r" refFor="ch" refForName="FiveNodes_1"/>
          <dgm:constr type="w" for="ch" forName="FiveConn_2-3" refType="h" refFor="ch" refForName="FiveNodes_2" fact="0.65"/>
          <dgm:constr type="h" for="ch" forName="FiveConn_2-3" refType="h" refFor="ch" refForName="FiveNodes_2" fact="0.65"/>
          <dgm:constr type="ctrY" for="ch" forName="FiveConn_2-3" refType="h" fact="0.395"/>
          <dgm:constr type="r" for="ch" forName="FiveConn_2-3" refType="r" refFor="ch" refForName="FiveNodes_2"/>
          <dgm:constr type="w" for="ch" forName="FiveConn_3-4" refType="h" refFor="ch" refForName="FiveNodes_3" fact="0.65"/>
          <dgm:constr type="h" for="ch" forName="FiveConn_3-4" refType="h" refFor="ch" refForName="FiveNodes_3" fact="0.65"/>
          <dgm:constr type="ctrY" for="ch" forName="FiveConn_3-4" refType="h" fact="0.597"/>
          <dgm:constr type="r" for="ch" forName="FiveConn_3-4" refType="r" refFor="ch" refForName="FiveNodes_3"/>
          <dgm:constr type="w" for="ch" forName="FiveConn_4-5" refType="h" refFor="ch" refForName="FiveNodes_4" fact="0.65"/>
          <dgm:constr type="h" for="ch" forName="FiveConn_4-5" refType="h" refFor="ch" refForName="FiveNodes_4" fact="0.65"/>
          <dgm:constr type="ctrY" for="ch" forName="FiveConn_4-5" refType="h" fact="0.804"/>
          <dgm:constr type="r" for="ch" forName="FiveConn_4-5" refType="r" refFor="ch" refForName="FiveNodes_4"/>
          <dgm:constr type="r" for="ch" forName="FiveNodes_1_text" refType="l" refFor="ch" refForName="FiveConn_1-2"/>
          <dgm:constr type="rOff" for="ch" forName="FiveNodes_1_text" refType="w" refFor="ch" refForName="FiveConn_1-2" fact="-0.75"/>
          <dgm:constr type="t" for="ch" forName="FiveNodes_1_text" refType="t" refFor="ch" refForName="FiveNodes_1"/>
          <dgm:constr type="b" for="ch" forName="FiveNodes_1_text" refType="b" refFor="ch" refForName="FiveNodes_1"/>
          <dgm:constr type="l" for="ch" forName="FiveNodes_1_text" refType="l" refFor="ch" refForName="FiveNodes_1"/>
          <dgm:constr type="r" for="ch" forName="FiveNodes_2_text" refType="l" refFor="ch" refForName="FiveConn_1-2"/>
          <dgm:constr type="t" for="ch" forName="FiveNodes_2_text" refType="t" refFor="ch" refForName="FiveNodes_2"/>
          <dgm:constr type="b" for="ch" forName="FiveNodes_2_text" refType="b" refFor="ch" refForName="FiveNodes_2"/>
          <dgm:constr type="l" for="ch" forName="FiveNodes_2_text" refType="l" refFor="ch" refForName="FiveNodes_2"/>
          <dgm:constr type="r" for="ch" forName="FiveNodes_3_text" refType="l" refFor="ch" refForName="FiveConn_2-3"/>
          <dgm:constr type="t" for="ch" forName="FiveNodes_3_text" refType="t" refFor="ch" refForName="FiveNodes_3"/>
          <dgm:constr type="b" for="ch" forName="FiveNodes_3_text" refType="b" refFor="ch" refForName="FiveNodes_3"/>
          <dgm:constr type="l" for="ch" forName="FiveNodes_3_text" refType="l" refFor="ch" refForName="FiveNodes_3"/>
          <dgm:constr type="r" for="ch" forName="FiveNodes_4_text" refType="l" refFor="ch" refForName="FiveConn_3-4"/>
          <dgm:constr type="t" for="ch" forName="FiveNodes_4_text" refType="t" refFor="ch" refForName="FiveNodes_4"/>
          <dgm:constr type="b" for="ch" forName="FiveNodes_4_text" refType="b" refFor="ch" refForName="FiveNodes_4"/>
          <dgm:constr type="l" for="ch" forName="FiveNodes_4_text" refType="l" refFor="ch" refForName="FiveNodes_4"/>
          <dgm:constr type="r" for="ch" forName="FiveNodes_5_text" refType="l" refFor="ch" refForName="FiveConn_4-5"/>
          <dgm:constr type="t" for="ch" forName="FiveNodes_5_text" refType="t" refFor="ch" refForName="FiveNodes_5"/>
          <dgm:constr type="b" for="ch" forName="FiveNodes_5_text" refType="b" refFor="ch" refForName="FiveNodes_5"/>
          <dgm:constr type="l" for="ch" forName="FiveNodes_5_text" refType="l" refFor="ch" refForName="FiveNodes_5"/>
        </dgm:constrLst>
      </dgm:if>
      <dgm:else name="Name2">
        <dgm:constrLst>
          <dgm:constr type="primFontSz" for="ch" ptType="node" op="equ" val="65"/>
          <dgm:constr type="w" for="ch" forName="dummyMaxCanvas" refType="w"/>
          <dgm:constr type="h" for="ch" forName="dummyMaxCanvas" refType="h"/>
          <dgm:constr type="w" for="ch" forName="OneNode_1" refType="w"/>
          <dgm:constr type="h" for="ch" forName="OneNode_1" refType="h" fact="0.5"/>
          <dgm:constr type="ctrY" for="ch" forName="OneNode_1" refType="h" fact="0.5"/>
          <dgm:constr type="w" for="ch" forName="TwoNodes_1" refType="w" fact="0.85"/>
          <dgm:constr type="h" for="ch" forName="TwoNodes_1" refType="h" fact="0.45"/>
          <dgm:constr type="t" for="ch" forName="TwoNodes_1"/>
          <dgm:constr type="r" for="ch" forName="TwoNodes_1" refType="w"/>
          <dgm:constr type="w" for="ch" forName="TwoNodes_2" refType="w" fact="0.85"/>
          <dgm:constr type="h" for="ch" forName="TwoNodes_2" refType="h" fact="0.45"/>
          <dgm:constr type="b" for="ch" forName="TwoNodes_2" refType="h"/>
          <dgm:constr type="l" for="ch" forName="TwoNodes_2"/>
          <dgm:constr type="w" for="ch" forName="TwoConn_1-2" refType="h" refFor="ch" refForName="TwoNodes_1" fact="0.65"/>
          <dgm:constr type="h" for="ch" forName="TwoConn_1-2" refType="h" refFor="ch" refForName="TwoNodes_1" fact="0.65"/>
          <dgm:constr type="ctrY" for="ch" forName="TwoConn_1-2" refType="h" fact="0.5"/>
          <dgm:constr type="l" for="ch" forName="TwoConn_1-2" refType="l" refFor="ch" refForName="TwoNodes_1"/>
          <dgm:constr type="l" for="ch" forName="TwoNodes_1_text" refType="r" refFor="ch" refForName="TwoConn_1-2"/>
          <dgm:constr type="lOff" for="ch" forName="TwoNodes_1_text" refType="w" refFor="ch" refForName="TwoConn_1-2" fact="0.5"/>
          <dgm:constr type="t" for="ch" forName="TwoNodes_1_text" refType="t" refFor="ch" refForName="TwoNodes_1"/>
          <dgm:constr type="b" for="ch" forName="TwoNodes_1_text" refType="b" refFor="ch" refForName="TwoNodes_1"/>
          <dgm:constr type="r" for="ch" forName="TwoNodes_1_text" refType="r" refFor="ch" refForName="TwoNodes_1"/>
          <dgm:constr type="l" for="ch" forName="TwoNodes_2_text" refType="r" refFor="ch" refForName="TwoConn_1-2"/>
          <dgm:constr type="t" for="ch" forName="TwoNodes_2_text" refType="t" refFor="ch" refForName="TwoNodes_2"/>
          <dgm:constr type="b" for="ch" forName="TwoNodes_2_text" refType="b" refFor="ch" refForName="TwoNodes_2"/>
          <dgm:constr type="r" for="ch" forName="TwoNodes_2_text" refType="r" refFor="ch" refForName="TwoNodes_2"/>
          <dgm:constr type="w" for="ch" forName="ThreeNodes_1" refType="w" fact="0.85"/>
          <dgm:constr type="h" for="ch" forName="ThreeNodes_1" refType="h" fact="0.3"/>
          <dgm:constr type="t" for="ch" forName="ThreeNodes_1"/>
          <dgm:constr type="r" for="ch" forName="ThreeNodes_1" refType="w"/>
          <dgm:constr type="w" for="ch" forName="ThreeNodes_2" refType="w" fact="0.85"/>
          <dgm:constr type="h" for="ch" forName="ThreeNodes_2" refType="h" fact="0.3"/>
          <dgm:constr type="ctrY" for="ch" forName="ThreeNodes_2" refType="h" fact="0.5"/>
          <dgm:constr type="ctrX" for="ch" forName="ThreeNodes_2" refType="w" fact="0.5"/>
          <dgm:constr type="w" for="ch" forName="ThreeNodes_3" refType="w" fact="0.85"/>
          <dgm:constr type="h" for="ch" forName="ThreeNodes_3" refType="h" fact="0.3"/>
          <dgm:constr type="b" for="ch" forName="ThreeNodes_3" refType="h"/>
          <dgm:constr type="l" for="ch" forName="ThreeNodes_3"/>
          <dgm:constr type="w" for="ch" forName="ThreeConn_1-2" refType="h" refFor="ch" refForName="ThreeNodes_1" fact="0.65"/>
          <dgm:constr type="h" for="ch" forName="ThreeConn_1-2" refType="h" refFor="ch" refForName="ThreeNodes_1" fact="0.65"/>
          <dgm:constr type="ctrY" for="ch" forName="ThreeConn_1-2" refType="h" fact="0.325"/>
          <dgm:constr type="l" for="ch" forName="ThreeConn_1-2" refType="l" refFor="ch" refForName="ThreeNodes_1"/>
          <dgm:constr type="w" for="ch" forName="ThreeConn_2-3" refType="h" refFor="ch" refForName="ThreeNodes_2" fact="0.65"/>
          <dgm:constr type="h" for="ch" forName="ThreeConn_2-3" refType="h" refFor="ch" refForName="ThreeNodes_2" fact="0.65"/>
          <dgm:constr type="ctrY" for="ch" forName="ThreeConn_2-3" refType="h" fact="0.673"/>
          <dgm:constr type="l" for="ch" forName="ThreeConn_2-3" refType="l" refFor="ch" refForName="ThreeNodes_2"/>
          <dgm:constr type="l" for="ch" forName="ThreeNodes_1_text" refType="r" refFor="ch" refForName="ThreeConn_1-2"/>
          <dgm:constr type="lOff" for="ch" forName="ThreeNodes_1_text" refType="w" refFor="ch" refForName="ThreeConn_1-2" fact="0.55"/>
          <dgm:constr type="t" for="ch" forName="ThreeNodes_1_text" refType="t" refFor="ch" refForName="ThreeNodes_1"/>
          <dgm:constr type="b" for="ch" forName="ThreeNodes_1_text" refType="b" refFor="ch" refForName="ThreeNodes_1"/>
          <dgm:constr type="r" for="ch" forName="ThreeNodes_1_text" refType="r" refFor="ch" refForName="ThreeNodes_1"/>
          <dgm:constr type="l" for="ch" forName="ThreeNodes_2_text" refType="r" refFor="ch" refForName="ThreeConn_1-2"/>
          <dgm:constr type="t" for="ch" forName="ThreeNodes_2_text" refType="t" refFor="ch" refForName="ThreeNodes_2"/>
          <dgm:constr type="b" for="ch" forName="ThreeNodes_2_text" refType="b" refFor="ch" refForName="ThreeNodes_2"/>
          <dgm:constr type="r" for="ch" forName="ThreeNodes_2_text" refType="r" refFor="ch" refForName="ThreeNodes_2"/>
          <dgm:constr type="l" for="ch" forName="ThreeNodes_3_text" refType="r" refFor="ch" refForName="ThreeConn_2-3"/>
          <dgm:constr type="t" for="ch" forName="ThreeNodes_3_text" refType="t" refFor="ch" refForName="ThreeNodes_3"/>
          <dgm:constr type="b" for="ch" forName="ThreeNodes_3_text" refType="b" refFor="ch" refForName="ThreeNodes_3"/>
          <dgm:constr type="r" for="ch" forName="ThreeNodes_3_text" refType="r" refFor="ch" refForName="ThreeNodes_3"/>
          <dgm:constr type="w" for="ch" forName="FourNodes_1" refType="w" fact="0.8"/>
          <dgm:constr type="h" for="ch" forName="FourNodes_1" refType="h" fact="0.22"/>
          <dgm:constr type="t" for="ch" forName="FourNodes_1"/>
          <dgm:constr type="r" for="ch" forName="FourNodes_1" refType="w"/>
          <dgm:constr type="w" for="ch" forName="FourNodes_2" refType="w" fact="0.8"/>
          <dgm:constr type="h" for="ch" forName="FourNodes_2" refType="h" fact="0.22"/>
          <dgm:constr type="ctrY" for="ch" forName="FourNodes_2" refType="h" fact="0.37"/>
          <dgm:constr type="ctrX" for="ch" forName="FourNodes_2" refType="w" fact="0.533"/>
          <dgm:constr type="w" for="ch" forName="FourNodes_3" refType="w" fact="0.8"/>
          <dgm:constr type="h" for="ch" forName="FourNodes_3" refType="h" fact="0.22"/>
          <dgm:constr type="ctrY" for="ch" forName="FourNodes_3" refType="h" fact="0.63"/>
          <dgm:constr type="ctrX" for="ch" forName="FourNodes_3" refType="w" fact="0.467"/>
          <dgm:constr type="w" for="ch" forName="FourNodes_4" refType="w" fact="0.8"/>
          <dgm:constr type="h" for="ch" forName="FourNodes_4" refType="h" fact="0.22"/>
          <dgm:constr type="b" for="ch" forName="FourNodes_4" refType="h"/>
          <dgm:constr type="l" for="ch" forName="FourNodes_4"/>
          <dgm:constr type="w" for="ch" forName="FourConn_1-2" refType="h" refFor="ch" refForName="FourNodes_1" fact="0.65"/>
          <dgm:constr type="h" for="ch" forName="FourConn_1-2" refType="h" refFor="ch" refForName="FourNodes_1" fact="0.65"/>
          <dgm:constr type="ctrY" for="ch" forName="FourConn_1-2" refType="h" fact="0.24"/>
          <dgm:constr type="l" for="ch" forName="FourConn_1-2" refType="l" refFor="ch" refForName="FourNodes_1"/>
          <dgm:constr type="w" for="ch" forName="FourConn_2-3" refType="h" refFor="ch" refForName="FourNodes_2" fact="0.65"/>
          <dgm:constr type="h" for="ch" forName="FourConn_2-3" refType="h" refFor="ch" refForName="FourNodes_2" fact="0.65"/>
          <dgm:constr type="ctrY" for="ch" forName="FourConn_2-3" refType="h" fact="0.5"/>
          <dgm:constr type="l" for="ch" forName="FourConn_2-3" refType="l" refFor="ch" refForName="FourNodes_2"/>
          <dgm:constr type="w" for="ch" forName="FourConn_3-4" refType="h" refFor="ch" refForName="FourNodes_3" fact="0.65"/>
          <dgm:constr type="h" for="ch" forName="FourConn_3-4" refType="h" refFor="ch" refForName="FourNodes_3" fact="0.65"/>
          <dgm:constr type="ctrY" for="ch" forName="FourConn_3-4" refType="h" fact="0.76"/>
          <dgm:constr type="l" for="ch" forName="FourConn_3-4" refType="l" refFor="ch" refForName="FourNodes_3"/>
          <dgm:constr type="l" for="ch" forName="FourNodes_1_text" refType="r" refFor="ch" refForName="FourConn_1-2"/>
          <dgm:constr type="lOff" for="ch" forName="FourNodes_1_text" refType="w" refFor="ch" refForName="FourConn_1-2" fact="0.69"/>
          <dgm:constr type="t" for="ch" forName="FourNodes_1_text" refType="t" refFor="ch" refForName="FourNodes_1"/>
          <dgm:constr type="b" for="ch" forName="FourNodes_1_text" refType="b" refFor="ch" refForName="FourNodes_1"/>
          <dgm:constr type="r" for="ch" forName="FourNodes_1_text" refType="r" refFor="ch" refForName="FourNodes_1"/>
          <dgm:constr type="l" for="ch" forName="FourNodes_2_text" refType="r" refFor="ch" refForName="FourConn_1-2"/>
          <dgm:constr type="t" for="ch" forName="FourNodes_2_text" refType="t" refFor="ch" refForName="FourNodes_2"/>
          <dgm:constr type="b" for="ch" forName="FourNodes_2_text" refType="b" refFor="ch" refForName="FourNodes_2"/>
          <dgm:constr type="r" for="ch" forName="FourNodes_2_text" refType="r" refFor="ch" refForName="FourNodes_2"/>
          <dgm:constr type="l" for="ch" forName="FourNodes_3_text" refType="r" refFor="ch" refForName="FourConn_2-3"/>
          <dgm:constr type="t" for="ch" forName="FourNodes_3_text" refType="t" refFor="ch" refForName="FourNodes_3"/>
          <dgm:constr type="b" for="ch" forName="FourNodes_3_text" refType="b" refFor="ch" refForName="FourNodes_3"/>
          <dgm:constr type="r" for="ch" forName="FourNodes_3_text" refType="r" refFor="ch" refForName="FourNodes_3"/>
          <dgm:constr type="l" for="ch" forName="FourNodes_4_text" refType="r" refFor="ch" refForName="FourConn_3-4"/>
          <dgm:constr type="t" for="ch" forName="FourNodes_4_text" refType="t" refFor="ch" refForName="FourNodes_4"/>
          <dgm:constr type="b" for="ch" forName="FourNodes_4_text" refType="b" refFor="ch" refForName="FourNodes_4"/>
          <dgm:constr type="r" for="ch" forName="FourNodes_4_text" refType="r" refFor="ch" refForName="FourNodes_4"/>
          <dgm:constr type="w" for="ch" forName="FiveNodes_1" refType="w" fact="0.77"/>
          <dgm:constr type="h" for="ch" forName="FiveNodes_1" refType="h" fact="0.18"/>
          <dgm:constr type="t" for="ch" forName="FiveNodes_1"/>
          <dgm:constr type="r" for="ch" forName="FiveNodes_1" refType="w"/>
          <dgm:constr type="w" for="ch" forName="FiveNodes_2" refType="w" fact="0.77"/>
          <dgm:constr type="h" for="ch" forName="FiveNodes_2" refType="h" fact="0.18"/>
          <dgm:constr type="ctrY" for="ch" forName="FiveNodes_2" refType="h" fact="0.295"/>
          <dgm:constr type="ctrX" for="ch" forName="FiveNodes_2" refType="w" fact="0.5575"/>
          <dgm:constr type="w" for="ch" forName="FiveNodes_3" refType="w" fact="0.77"/>
          <dgm:constr type="h" for="ch" forName="FiveNodes_3" refType="h" fact="0.18"/>
          <dgm:constr type="ctrY" for="ch" forName="FiveNodes_3" refType="h" fact="0.5"/>
          <dgm:constr type="ctrX" for="ch" forName="FiveNodes_3" refType="w" fact="0.5"/>
          <dgm:constr type="w" for="ch" forName="FiveNodes_4" refType="w" fact="0.77"/>
          <dgm:constr type="h" for="ch" forName="FiveNodes_4" refType="h" fact="0.18"/>
          <dgm:constr type="ctrY" for="ch" forName="FiveNodes_4" refType="h" fact="0.705"/>
          <dgm:constr type="ctrX" for="ch" forName="FiveNodes_4" refType="w" fact="0.4425"/>
          <dgm:constr type="w" for="ch" forName="FiveNodes_5" refType="w" fact="0.77"/>
          <dgm:constr type="h" for="ch" forName="FiveNodes_5" refType="h" fact="0.18"/>
          <dgm:constr type="b" for="ch" forName="FiveNodes_5" refType="h"/>
          <dgm:constr type="l" for="ch" forName="FiveNodes_5"/>
          <dgm:constr type="w" for="ch" forName="FiveConn_1-2" refType="h" refFor="ch" refForName="FiveNodes_1" fact="0.65"/>
          <dgm:constr type="h" for="ch" forName="FiveConn_1-2" refType="h" refFor="ch" refForName="FiveNodes_1" fact="0.65"/>
          <dgm:constr type="ctrY" for="ch" forName="FiveConn_1-2" refType="h" fact="0.19"/>
          <dgm:constr type="l" for="ch" forName="FiveConn_1-2" refType="l" refFor="ch" refForName="FiveNodes_1"/>
          <dgm:constr type="w" for="ch" forName="FiveConn_2-3" refType="h" refFor="ch" refForName="FiveNodes_2" fact="0.65"/>
          <dgm:constr type="h" for="ch" forName="FiveConn_2-3" refType="h" refFor="ch" refForName="FiveNodes_2" fact="0.65"/>
          <dgm:constr type="ctrY" for="ch" forName="FiveConn_2-3" refType="h" fact="0.395"/>
          <dgm:constr type="l" for="ch" forName="FiveConn_2-3" refType="l" refFor="ch" refForName="FiveNodes_2"/>
          <dgm:constr type="w" for="ch" forName="FiveConn_3-4" refType="h" refFor="ch" refForName="FiveNodes_3" fact="0.65"/>
          <dgm:constr type="h" for="ch" forName="FiveConn_3-4" refType="h" refFor="ch" refForName="FiveNodes_3" fact="0.65"/>
          <dgm:constr type="ctrY" for="ch" forName="FiveConn_3-4" refType="h" fact="0.597"/>
          <dgm:constr type="l" for="ch" forName="FiveConn_3-4" refType="l" refFor="ch" refForName="FiveNodes_3"/>
          <dgm:constr type="w" for="ch" forName="FiveConn_4-5" refType="h" refFor="ch" refForName="FiveNodes_4" fact="0.65"/>
          <dgm:constr type="h" for="ch" forName="FiveConn_4-5" refType="h" refFor="ch" refForName="FiveNodes_4" fact="0.65"/>
          <dgm:constr type="ctrY" for="ch" forName="FiveConn_4-5" refType="h" fact="0.804"/>
          <dgm:constr type="l" for="ch" forName="FiveConn_4-5" refType="l" refFor="ch" refForName="FiveNodes_4"/>
          <dgm:constr type="l" for="ch" forName="FiveNodes_1_text" refType="r" refFor="ch" refForName="FiveConn_1-2"/>
          <dgm:constr type="lOff" for="ch" forName="FiveNodes_1_text" refType="w" refFor="ch" refForName="FiveConn_1-2" fact="0.73"/>
          <dgm:constr type="t" for="ch" forName="FiveNodes_1_text" refType="t" refFor="ch" refForName="FiveNodes_1"/>
          <dgm:constr type="b" for="ch" forName="FiveNodes_1_text" refType="b" refFor="ch" refForName="FiveNodes_1"/>
          <dgm:constr type="r" for="ch" forName="FiveNodes_1_text" refType="r" refFor="ch" refForName="FiveNodes_1"/>
          <dgm:constr type="l" for="ch" forName="FiveNodes_2_text" refType="r" refFor="ch" refForName="FiveConn_1-2"/>
          <dgm:constr type="t" for="ch" forName="FiveNodes_2_text" refType="t" refFor="ch" refForName="FiveNodes_2"/>
          <dgm:constr type="b" for="ch" forName="FiveNodes_2_text" refType="b" refFor="ch" refForName="FiveNodes_2"/>
          <dgm:constr type="r" for="ch" forName="FiveNodes_2_text" refType="r" refFor="ch" refForName="FiveNodes_2"/>
          <dgm:constr type="l" for="ch" forName="FiveNodes_3_text" refType="r" refFor="ch" refForName="FiveConn_2-3"/>
          <dgm:constr type="t" for="ch" forName="FiveNodes_3_text" refType="t" refFor="ch" refForName="FiveNodes_3"/>
          <dgm:constr type="b" for="ch" forName="FiveNodes_3_text" refType="b" refFor="ch" refForName="FiveNodes_3"/>
          <dgm:constr type="r" for="ch" forName="FiveNodes_3_text" refType="r" refFor="ch" refForName="FiveNodes_3"/>
          <dgm:constr type="l" for="ch" forName="FiveNodes_4_text" refType="r" refFor="ch" refForName="FiveConn_3-4"/>
          <dgm:constr type="t" for="ch" forName="FiveNodes_4_text" refType="t" refFor="ch" refForName="FiveNodes_4"/>
          <dgm:constr type="b" for="ch" forName="FiveNodes_4_text" refType="b" refFor="ch" refForName="FiveNodes_4"/>
          <dgm:constr type="r" for="ch" forName="FiveNodes_4_text" refType="r" refFor="ch" refForName="FiveNodes_4"/>
          <dgm:constr type="l" for="ch" forName="FiveNodes_5_text" refType="r" refFor="ch" refForName="FiveConn_4-5"/>
          <dgm:constr type="t" for="ch" forName="FiveNodes_5_text" refType="t" refFor="ch" refForName="FiveNodes_5"/>
          <dgm:constr type="b" for="ch" forName="FiveNodes_5_text" refType="b" refFor="ch" refForName="FiveNodes_5"/>
          <dgm:constr type="r" for="ch" forName="FiveNodes_5_text" refType="r" refFor="ch" refForName="FiveNodes_5"/>
        </dgm:constrLst>
      </dgm:else>
    </dgm:choose>
    <dgm:ruleLst/>
    <dgm:layoutNode name="dummyMaxCanvas">
      <dgm:varLst/>
      <dgm:alg type="sp"/>
      <dgm:shape xmlns:r="http://schemas.openxmlformats.org/officeDocument/2006/relationships" r:blip="">
        <dgm:adjLst/>
      </dgm:shape>
      <dgm:presOf/>
      <dgm:constrLst/>
      <dgm:ruleLst/>
    </dgm:layoutNode>
    <dgm:choose name="Name3">
      <dgm:if name="Name4" axis="ch" ptType="node" func="cnt" op="equ" val="1">
        <dgm:layoutNode name="OneNode_1">
          <dgm:varLst>
            <dgm:bulletEnabled val="1"/>
          </dgm:varLst>
          <dgm:alg type="tx"/>
          <dgm:shape xmlns:r="http://schemas.openxmlformats.org/officeDocument/2006/relationships" type="roundRect" r:blip="">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5">
        <dgm:choose name="Name6">
          <dgm:if name="Name7" axis="ch" ptType="node" func="cnt" op="equ" val="2">
            <dgm:layoutNode name="TwoNodes_1">
              <dgm:varLst>
                <dgm:bulletEnabled val="1"/>
              </dgm:varLst>
              <dgm:alg type="sp"/>
              <dgm:shape xmlns:r="http://schemas.openxmlformats.org/officeDocument/2006/relationships" type="roundRect" r:blip="">
                <dgm:adjLst>
                  <dgm:adj idx="1" val="0.1"/>
                </dgm:adjLst>
              </dgm:shape>
              <dgm:presOf axis="ch desOrSelf" ptType="node node" st="1 1" cnt="1 0"/>
              <dgm:constrLst/>
              <dgm:ruleLst/>
            </dgm:layoutNode>
            <dgm:layoutNode name="TwoNodes_2">
              <dgm:varLst>
                <dgm:bulletEnabled val="1"/>
              </dgm:varLst>
              <dgm:alg type="sp"/>
              <dgm:shape xmlns:r="http://schemas.openxmlformats.org/officeDocument/2006/relationships" type="roundRect" r:blip="">
                <dgm:adjLst>
                  <dgm:adj idx="1" val="0.1"/>
                </dgm:adjLst>
              </dgm:shape>
              <dgm:presOf axis="ch desOrSelf" ptType="node node" st="2 1" cnt="1 0"/>
              <dgm:constrLst/>
              <dgm:ruleLst/>
            </dgm:layoutNode>
            <dgm:layoutNode name="TwoConn_1-2" styleLbl="fgAccFollowNode1">
              <dgm:varLst>
                <dgm:bulletEnabled val="1"/>
              </dgm:varLst>
              <dgm:alg type="tx"/>
              <dgm:shape xmlns:r="http://schemas.openxmlformats.org/officeDocument/2006/relationships" type="downArrow" r:blip="">
                <dgm:adjLst>
                  <dgm:adj idx="1" val="0.55"/>
                  <dgm:adj idx="2" val="0.45"/>
                </dgm:adjLst>
              </dgm:shape>
              <dgm:presOf axis="ch" ptType="sibTrans"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TwoNodes_1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TwoNodes_2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2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8">
            <dgm:choose name="Name9">
              <dgm:if name="Name10" axis="ch" ptType="node" func="cnt" op="equ" val="3">
                <dgm:layoutNode name="ThreeNodes_1">
                  <dgm:varLst>
                    <dgm:bulletEnabled val="1"/>
                  </dgm:varLst>
                  <dgm:alg type="sp"/>
                  <dgm:shape xmlns:r="http://schemas.openxmlformats.org/officeDocument/2006/relationships" type="roundRect" r:blip="">
                    <dgm:adjLst>
                      <dgm:adj idx="1" val="0.1"/>
                    </dgm:adjLst>
                  </dgm:shape>
                  <dgm:presOf axis="ch desOrSelf" ptType="node node" st="1 1" cnt="1 0"/>
                  <dgm:constrLst/>
                  <dgm:ruleLst/>
                </dgm:layoutNode>
                <dgm:layoutNode name="ThreeNodes_2">
                  <dgm:varLst>
                    <dgm:bulletEnabled val="1"/>
                  </dgm:varLst>
                  <dgm:alg type="sp"/>
                  <dgm:shape xmlns:r="http://schemas.openxmlformats.org/officeDocument/2006/relationships" type="roundRect" r:blip="">
                    <dgm:adjLst>
                      <dgm:adj idx="1" val="0.1"/>
                    </dgm:adjLst>
                  </dgm:shape>
                  <dgm:presOf axis="ch desOrSelf" ptType="node node" st="2 1" cnt="1 0"/>
                  <dgm:constrLst/>
                  <dgm:ruleLst/>
                </dgm:layoutNode>
                <dgm:layoutNode name="ThreeNodes_3">
                  <dgm:varLst>
                    <dgm:bulletEnabled val="1"/>
                  </dgm:varLst>
                  <dgm:alg type="sp"/>
                  <dgm:shape xmlns:r="http://schemas.openxmlformats.org/officeDocument/2006/relationships" type="roundRect" r:blip="">
                    <dgm:adjLst>
                      <dgm:adj idx="1" val="0.1"/>
                    </dgm:adjLst>
                  </dgm:shape>
                  <dgm:presOf axis="ch desOrSelf" ptType="node node" st="3 1" cnt="1 0"/>
                  <dgm:constrLst/>
                  <dgm:ruleLst/>
                </dgm:layoutNode>
                <dgm:layoutNode name="ThreeConn_1-2" styleLbl="fgAccFollowNode1">
                  <dgm:varLst>
                    <dgm:bulletEnabled val="1"/>
                  </dgm:varLst>
                  <dgm:alg type="tx"/>
                  <dgm:shape xmlns:r="http://schemas.openxmlformats.org/officeDocument/2006/relationships" type="downArrow" r:blip="">
                    <dgm:adjLst>
                      <dgm:adj idx="1" val="0.55"/>
                      <dgm:adj idx="2" val="0.45"/>
                    </dgm:adjLst>
                  </dgm:shape>
                  <dgm:presOf axis="ch" ptType="sibTrans"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ThreeConn_2-3" styleLbl="fgAccFollowNode1">
                  <dgm:varLst>
                    <dgm:bulletEnabled val="1"/>
                  </dgm:varLst>
                  <dgm:alg type="tx"/>
                  <dgm:shape xmlns:r="http://schemas.openxmlformats.org/officeDocument/2006/relationships" type="downArrow" r:blip="">
                    <dgm:adjLst>
                      <dgm:adj idx="1" val="0.55"/>
                      <dgm:adj idx="2" val="0.45"/>
                    </dgm:adjLst>
                  </dgm:shape>
                  <dgm:presOf axis="ch" ptType="sibTrans" st="2"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ThreeNodes_1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ThreeNodes_2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2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ThreeNodes_3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3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11">
                <dgm:choose name="Name12">
                  <dgm:if name="Name13" axis="ch" ptType="node" func="cnt" op="equ" val="4">
                    <dgm:layoutNode name="FourNodes_1">
                      <dgm:varLst>
                        <dgm:bulletEnabled val="1"/>
                      </dgm:varLst>
                      <dgm:alg type="sp"/>
                      <dgm:shape xmlns:r="http://schemas.openxmlformats.org/officeDocument/2006/relationships" type="roundRect" r:blip="">
                        <dgm:adjLst>
                          <dgm:adj idx="1" val="0.1"/>
                        </dgm:adjLst>
                      </dgm:shape>
                      <dgm:presOf axis="ch desOrSelf" ptType="node node" st="1 1" cnt="1 0"/>
                      <dgm:constrLst/>
                      <dgm:ruleLst/>
                    </dgm:layoutNode>
                    <dgm:layoutNode name="FourNodes_2">
                      <dgm:varLst>
                        <dgm:bulletEnabled val="1"/>
                      </dgm:varLst>
                      <dgm:alg type="sp"/>
                      <dgm:shape xmlns:r="http://schemas.openxmlformats.org/officeDocument/2006/relationships" type="roundRect" r:blip="">
                        <dgm:adjLst>
                          <dgm:adj idx="1" val="0.1"/>
                        </dgm:adjLst>
                      </dgm:shape>
                      <dgm:presOf axis="ch desOrSelf" ptType="node node" st="2 1" cnt="1 0"/>
                      <dgm:constrLst/>
                      <dgm:ruleLst/>
                    </dgm:layoutNode>
                    <dgm:layoutNode name="FourNodes_3">
                      <dgm:varLst>
                        <dgm:bulletEnabled val="1"/>
                      </dgm:varLst>
                      <dgm:alg type="sp"/>
                      <dgm:shape xmlns:r="http://schemas.openxmlformats.org/officeDocument/2006/relationships" type="roundRect" r:blip="">
                        <dgm:adjLst>
                          <dgm:adj idx="1" val="0.1"/>
                        </dgm:adjLst>
                      </dgm:shape>
                      <dgm:presOf axis="ch desOrSelf" ptType="node node" st="3 1" cnt="1 0"/>
                      <dgm:constrLst/>
                      <dgm:ruleLst/>
                    </dgm:layoutNode>
                    <dgm:layoutNode name="FourNodes_4">
                      <dgm:varLst>
                        <dgm:bulletEnabled val="1"/>
                      </dgm:varLst>
                      <dgm:alg type="sp"/>
                      <dgm:shape xmlns:r="http://schemas.openxmlformats.org/officeDocument/2006/relationships" type="roundRect" r:blip="">
                        <dgm:adjLst>
                          <dgm:adj idx="1" val="0.1"/>
                        </dgm:adjLst>
                      </dgm:shape>
                      <dgm:presOf axis="ch desOrSelf" ptType="node node" st="4 1" cnt="1 0"/>
                      <dgm:constrLst/>
                      <dgm:ruleLst/>
                    </dgm:layoutNode>
                    <dgm:layoutNode name="FourConn_1-2" styleLbl="fgAccFollowNode1">
                      <dgm:varLst>
                        <dgm:bulletEnabled val="1"/>
                      </dgm:varLst>
                      <dgm:alg type="tx"/>
                      <dgm:shape xmlns:r="http://schemas.openxmlformats.org/officeDocument/2006/relationships" type="downArrow" r:blip="">
                        <dgm:adjLst>
                          <dgm:adj idx="1" val="0.55"/>
                          <dgm:adj idx="2" val="0.45"/>
                        </dgm:adjLst>
                      </dgm:shape>
                      <dgm:presOf axis="ch" ptType="sibTrans"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ourConn_2-3" styleLbl="fgAccFollowNode1">
                      <dgm:varLst>
                        <dgm:bulletEnabled val="1"/>
                      </dgm:varLst>
                      <dgm:alg type="tx"/>
                      <dgm:shape xmlns:r="http://schemas.openxmlformats.org/officeDocument/2006/relationships" type="downArrow" r:blip="">
                        <dgm:adjLst>
                          <dgm:adj idx="1" val="0.55"/>
                          <dgm:adj idx="2" val="0.45"/>
                        </dgm:adjLst>
                      </dgm:shape>
                      <dgm:presOf axis="ch" ptType="sibTrans" st="2"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ourConn_3-4" styleLbl="fgAccFollowNode1">
                      <dgm:varLst>
                        <dgm:bulletEnabled val="1"/>
                      </dgm:varLst>
                      <dgm:alg type="tx"/>
                      <dgm:shape xmlns:r="http://schemas.openxmlformats.org/officeDocument/2006/relationships" type="downArrow" r:blip="">
                        <dgm:adjLst>
                          <dgm:adj idx="1" val="0.55"/>
                          <dgm:adj idx="2" val="0.45"/>
                        </dgm:adjLst>
                      </dgm:shape>
                      <dgm:presOf axis="ch" ptType="sibTrans" st="3"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ourNodes_1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ourNodes_2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2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ourNodes_3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3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ourNodes_4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4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14">
                    <dgm:choose name="Name15">
                      <dgm:if name="Name16" axis="ch" ptType="node" func="cnt" op="gte" val="5">
                        <dgm:layoutNode name="FiveNodes_1">
                          <dgm:varLst>
                            <dgm:bulletEnabled val="1"/>
                          </dgm:varLst>
                          <dgm:alg type="sp"/>
                          <dgm:shape xmlns:r="http://schemas.openxmlformats.org/officeDocument/2006/relationships" type="roundRect" r:blip="">
                            <dgm:adjLst>
                              <dgm:adj idx="1" val="0.1"/>
                            </dgm:adjLst>
                          </dgm:shape>
                          <dgm:presOf axis="ch desOrSelf" ptType="node node" st="1 1" cnt="1 0"/>
                          <dgm:constrLst/>
                          <dgm:ruleLst/>
                        </dgm:layoutNode>
                        <dgm:layoutNode name="FiveNodes_2">
                          <dgm:varLst>
                            <dgm:bulletEnabled val="1"/>
                          </dgm:varLst>
                          <dgm:alg type="sp"/>
                          <dgm:shape xmlns:r="http://schemas.openxmlformats.org/officeDocument/2006/relationships" type="roundRect" r:blip="">
                            <dgm:adjLst>
                              <dgm:adj idx="1" val="0.1"/>
                            </dgm:adjLst>
                          </dgm:shape>
                          <dgm:presOf axis="ch desOrSelf" ptType="node node" st="2 1" cnt="1 0"/>
                          <dgm:constrLst/>
                          <dgm:ruleLst/>
                        </dgm:layoutNode>
                        <dgm:layoutNode name="FiveNodes_3">
                          <dgm:varLst>
                            <dgm:bulletEnabled val="1"/>
                          </dgm:varLst>
                          <dgm:alg type="sp"/>
                          <dgm:shape xmlns:r="http://schemas.openxmlformats.org/officeDocument/2006/relationships" type="roundRect" r:blip="">
                            <dgm:adjLst>
                              <dgm:adj idx="1" val="0.1"/>
                            </dgm:adjLst>
                          </dgm:shape>
                          <dgm:presOf axis="ch desOrSelf" ptType="node node" st="3 1" cnt="1 0"/>
                          <dgm:constrLst/>
                          <dgm:ruleLst/>
                        </dgm:layoutNode>
                        <dgm:layoutNode name="FiveNodes_4">
                          <dgm:varLst>
                            <dgm:bulletEnabled val="1"/>
                          </dgm:varLst>
                          <dgm:alg type="sp"/>
                          <dgm:shape xmlns:r="http://schemas.openxmlformats.org/officeDocument/2006/relationships" type="roundRect" r:blip="">
                            <dgm:adjLst>
                              <dgm:adj idx="1" val="0.1"/>
                            </dgm:adjLst>
                          </dgm:shape>
                          <dgm:presOf axis="ch desOrSelf" ptType="node node" st="4 1" cnt="1 0"/>
                          <dgm:constrLst/>
                          <dgm:ruleLst/>
                        </dgm:layoutNode>
                        <dgm:layoutNode name="FiveNodes_5">
                          <dgm:varLst>
                            <dgm:bulletEnabled val="1"/>
                          </dgm:varLst>
                          <dgm:alg type="sp"/>
                          <dgm:shape xmlns:r="http://schemas.openxmlformats.org/officeDocument/2006/relationships" type="roundRect" r:blip="">
                            <dgm:adjLst>
                              <dgm:adj idx="1" val="0.1"/>
                            </dgm:adjLst>
                          </dgm:shape>
                          <dgm:presOf axis="ch desOrSelf" ptType="node node" st="5 1" cnt="1 0"/>
                          <dgm:constrLst/>
                          <dgm:ruleLst/>
                        </dgm:layoutNode>
                        <dgm:layoutNode name="FiveConn_1-2" styleLbl="fgAccFollowNode1">
                          <dgm:varLst>
                            <dgm:bulletEnabled val="1"/>
                          </dgm:varLst>
                          <dgm:alg type="tx"/>
                          <dgm:shape xmlns:r="http://schemas.openxmlformats.org/officeDocument/2006/relationships" type="downArrow" r:blip="">
                            <dgm:adjLst>
                              <dgm:adj idx="1" val="0.55"/>
                              <dgm:adj idx="2" val="0.45"/>
                            </dgm:adjLst>
                          </dgm:shape>
                          <dgm:presOf axis="ch" ptType="sibTrans"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iveConn_2-3" styleLbl="fgAccFollowNode1">
                          <dgm:varLst>
                            <dgm:bulletEnabled val="1"/>
                          </dgm:varLst>
                          <dgm:alg type="tx"/>
                          <dgm:shape xmlns:r="http://schemas.openxmlformats.org/officeDocument/2006/relationships" type="downArrow" r:blip="">
                            <dgm:adjLst>
                              <dgm:adj idx="1" val="0.55"/>
                              <dgm:adj idx="2" val="0.45"/>
                            </dgm:adjLst>
                          </dgm:shape>
                          <dgm:presOf axis="ch" ptType="sibTrans" st="2"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iveConn_3-4" styleLbl="fgAccFollowNode1">
                          <dgm:varLst>
                            <dgm:bulletEnabled val="1"/>
                          </dgm:varLst>
                          <dgm:alg type="tx"/>
                          <dgm:shape xmlns:r="http://schemas.openxmlformats.org/officeDocument/2006/relationships" type="downArrow" r:blip="">
                            <dgm:adjLst>
                              <dgm:adj idx="1" val="0.55"/>
                              <dgm:adj idx="2" val="0.45"/>
                            </dgm:adjLst>
                          </dgm:shape>
                          <dgm:presOf axis="ch" ptType="sibTrans" st="3"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iveConn_4-5" styleLbl="fgAccFollowNode1">
                          <dgm:varLst>
                            <dgm:bulletEnabled val="1"/>
                          </dgm:varLst>
                          <dgm:alg type="tx"/>
                          <dgm:shape xmlns:r="http://schemas.openxmlformats.org/officeDocument/2006/relationships" type="downArrow" r:blip="">
                            <dgm:adjLst>
                              <dgm:adj idx="1" val="0.55"/>
                              <dgm:adj idx="2" val="0.45"/>
                            </dgm:adjLst>
                          </dgm:shape>
                          <dgm:presOf axis="ch" ptType="sibTrans" st="4"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iveNodes_1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iveNodes_2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2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iveNodes_3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3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iveNodes_4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4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iveNodes_5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5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17"/>
                    </dgm:choose>
                  </dgm:else>
                </dgm:choose>
              </dgm:else>
            </dgm:choose>
          </dgm:else>
        </dgm:choose>
      </dgm:else>
    </dgm:choose>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147DC9D0-F3A3-41E3-B266-F1D52EFFF302}" type="datetimeFigureOut">
              <a:rPr lang="en-US" smtClean="0"/>
              <a:t>8/6/2025</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3AE7D602-06C5-493D-954A-0A0F9DDEE905}" type="slidenum">
              <a:rPr lang="en-US" smtClean="0"/>
              <a:t>‹#›</a:t>
            </a:fld>
            <a:endParaRPr lang="en-US"/>
          </a:p>
        </p:txBody>
      </p:sp>
    </p:spTree>
    <p:extLst>
      <p:ext uri="{BB962C8B-B14F-4D97-AF65-F5344CB8AC3E}">
        <p14:creationId xmlns:p14="http://schemas.microsoft.com/office/powerpoint/2010/main" val="416176418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effectLst/>
                <a:latin typeface="+mn-lt"/>
                <a:ea typeface="+mn-ea"/>
                <a:cs typeface="+mn-cs"/>
              </a:rPr>
              <a:t>Charting the waters of leadership can be both challenging and rewarding. The journey isn’t always smooth sailing—there are storms to weather, shifting winds to adjust to, and uncharted territories to explore. As leaders, it’s essential that we drop anchor from time to time to reflect, recalibrate our compass, and restock our leadership toolkits for the voyage ahead. In the ever-changing tides of our programs, we’re not meant to sail alone. Strong partnerships—within our teams, across agencies, and within our child support community —are the crew that keeps us afloat and moving forward. When we row in sync, support one another, and share our maps and tools, we can reach shores we couldn’t reach alone.  </a:t>
            </a:r>
          </a:p>
          <a:p>
            <a:endParaRPr lang="en-US" dirty="0"/>
          </a:p>
        </p:txBody>
      </p:sp>
      <p:sp>
        <p:nvSpPr>
          <p:cNvPr id="4" name="Slide Number Placeholder 3"/>
          <p:cNvSpPr>
            <a:spLocks noGrp="1"/>
          </p:cNvSpPr>
          <p:nvPr>
            <p:ph type="sldNum" sz="quarter" idx="5"/>
          </p:nvPr>
        </p:nvSpPr>
        <p:spPr/>
        <p:txBody>
          <a:bodyPr/>
          <a:lstStyle/>
          <a:p>
            <a:fld id="{3AE7D602-06C5-493D-954A-0A0F9DDEE905}" type="slidenum">
              <a:rPr lang="en-US" smtClean="0"/>
              <a:t>2</a:t>
            </a:fld>
            <a:endParaRPr lang="en-US"/>
          </a:p>
        </p:txBody>
      </p:sp>
    </p:spTree>
    <p:extLst>
      <p:ext uri="{BB962C8B-B14F-4D97-AF65-F5344CB8AC3E}">
        <p14:creationId xmlns:p14="http://schemas.microsoft.com/office/powerpoint/2010/main" val="147672743"/>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defTabSz="457200">
              <a:lnSpc>
                <a:spcPct val="100000"/>
              </a:lnSpc>
              <a:spcBef>
                <a:spcPct val="20000"/>
              </a:spcBef>
              <a:buFont typeface="Arial"/>
              <a:buNone/>
              <a:defRPr/>
            </a:pPr>
            <a:r>
              <a:rPr lang="en-US" dirty="0">
                <a:solidFill>
                  <a:prstClr val="black"/>
                </a:solidFill>
                <a:latin typeface="Calibri"/>
              </a:rPr>
              <a:t>Purpose of this discussion:</a:t>
            </a:r>
          </a:p>
          <a:p>
            <a:pPr marL="342900" lvl="0" indent="-342900" defTabSz="457200">
              <a:lnSpc>
                <a:spcPct val="100000"/>
              </a:lnSpc>
              <a:spcBef>
                <a:spcPct val="20000"/>
              </a:spcBef>
              <a:buFont typeface="Arial"/>
              <a:buChar char="•"/>
              <a:defRPr/>
            </a:pPr>
            <a:r>
              <a:rPr lang="en-US" dirty="0">
                <a:solidFill>
                  <a:prstClr val="black"/>
                </a:solidFill>
                <a:latin typeface="Calibri"/>
              </a:rPr>
              <a:t>To spark reflection and dialogue about how your program identifies, builds, and sustains effective partnerships that support family well-being and financial stability.</a:t>
            </a:r>
          </a:p>
          <a:p>
            <a:pPr marL="342900" lvl="0" indent="-342900" defTabSz="457200">
              <a:lnSpc>
                <a:spcPct val="100000"/>
              </a:lnSpc>
              <a:spcBef>
                <a:spcPct val="20000"/>
              </a:spcBef>
              <a:buFont typeface="Arial"/>
              <a:buChar char="•"/>
              <a:defRPr/>
            </a:pPr>
            <a:endParaRPr lang="en-US" dirty="0">
              <a:solidFill>
                <a:prstClr val="black"/>
              </a:solidFill>
              <a:latin typeface="Calibri"/>
            </a:endParaRPr>
          </a:p>
          <a:p>
            <a:pPr marL="342900" lvl="0" indent="-342900" defTabSz="457200">
              <a:lnSpc>
                <a:spcPct val="100000"/>
              </a:lnSpc>
              <a:spcBef>
                <a:spcPct val="20000"/>
              </a:spcBef>
              <a:buFont typeface="Arial"/>
              <a:buChar char="•"/>
              <a:defRPr/>
            </a:pPr>
            <a:r>
              <a:rPr lang="en-US" dirty="0">
                <a:solidFill>
                  <a:prstClr val="black"/>
                </a:solidFill>
                <a:latin typeface="Calibri"/>
              </a:rPr>
              <a:t>Through this guided Q&amp;A small group discussion session, we’ll explore and exchange leadership lessons, practical tools, and survival strategies.</a:t>
            </a:r>
            <a:endParaRPr lang="en-US" dirty="0"/>
          </a:p>
        </p:txBody>
      </p:sp>
      <p:sp>
        <p:nvSpPr>
          <p:cNvPr id="4" name="Slide Number Placeholder 3"/>
          <p:cNvSpPr>
            <a:spLocks noGrp="1"/>
          </p:cNvSpPr>
          <p:nvPr>
            <p:ph type="sldNum" sz="quarter" idx="5"/>
          </p:nvPr>
        </p:nvSpPr>
        <p:spPr/>
        <p:txBody>
          <a:bodyPr/>
          <a:lstStyle/>
          <a:p>
            <a:fld id="{3AE7D602-06C5-493D-954A-0A0F9DDEE905}" type="slidenum">
              <a:rPr lang="en-US" smtClean="0"/>
              <a:t>3</a:t>
            </a:fld>
            <a:endParaRPr lang="en-US"/>
          </a:p>
        </p:txBody>
      </p:sp>
    </p:spTree>
    <p:extLst>
      <p:ext uri="{BB962C8B-B14F-4D97-AF65-F5344CB8AC3E}">
        <p14:creationId xmlns:p14="http://schemas.microsoft.com/office/powerpoint/2010/main" val="3259555802"/>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First, we’re going to break out into 7 different groups--3 (or 4) tables per group---</a:t>
            </a:r>
          </a:p>
          <a:p>
            <a:r>
              <a:rPr lang="en-US" dirty="0"/>
              <a:t>Tell them which tables are in which groups—but don’t move yet.</a:t>
            </a:r>
          </a:p>
          <a:p>
            <a:r>
              <a:rPr lang="en-US" dirty="0"/>
              <a:t>When you get to your group, you will do quick introductions—and we do mean quick. Just name and organization.  And identify a speaker and a scribe.</a:t>
            </a:r>
          </a:p>
          <a:p>
            <a:r>
              <a:rPr lang="en-US" dirty="0"/>
              <a:t>You will then have 15 minutes to discuss each category by answering questions posed to you by the facilitator.</a:t>
            </a:r>
          </a:p>
        </p:txBody>
      </p:sp>
      <p:sp>
        <p:nvSpPr>
          <p:cNvPr id="4" name="Slide Number Placeholder 3"/>
          <p:cNvSpPr>
            <a:spLocks noGrp="1"/>
          </p:cNvSpPr>
          <p:nvPr>
            <p:ph type="sldNum" sz="quarter" idx="5"/>
          </p:nvPr>
        </p:nvSpPr>
        <p:spPr/>
        <p:txBody>
          <a:bodyPr/>
          <a:lstStyle/>
          <a:p>
            <a:fld id="{3AE7D602-06C5-493D-954A-0A0F9DDEE905}" type="slidenum">
              <a:rPr lang="en-US" smtClean="0"/>
              <a:t>4</a:t>
            </a:fld>
            <a:endParaRPr lang="en-US"/>
          </a:p>
        </p:txBody>
      </p:sp>
    </p:spTree>
    <p:extLst>
      <p:ext uri="{BB962C8B-B14F-4D97-AF65-F5344CB8AC3E}">
        <p14:creationId xmlns:p14="http://schemas.microsoft.com/office/powerpoint/2010/main" val="242774287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After each category we will have report outs from two or three groups. The speaker identified by each group will have 3-5 minutes to report out on the Category they’re assigned to.</a:t>
            </a:r>
          </a:p>
          <a:p>
            <a:endParaRPr lang="en-US" dirty="0"/>
          </a:p>
          <a:p>
            <a:r>
              <a:rPr lang="en-US" dirty="0"/>
              <a:t>Ready… go—assign people to groups.</a:t>
            </a:r>
          </a:p>
        </p:txBody>
      </p:sp>
      <p:sp>
        <p:nvSpPr>
          <p:cNvPr id="4" name="Slide Number Placeholder 3"/>
          <p:cNvSpPr>
            <a:spLocks noGrp="1"/>
          </p:cNvSpPr>
          <p:nvPr>
            <p:ph type="sldNum" sz="quarter" idx="5"/>
          </p:nvPr>
        </p:nvSpPr>
        <p:spPr/>
        <p:txBody>
          <a:bodyPr/>
          <a:lstStyle/>
          <a:p>
            <a:fld id="{3AE7D602-06C5-493D-954A-0A0F9DDEE905}" type="slidenum">
              <a:rPr lang="en-US" smtClean="0"/>
              <a:t>5</a:t>
            </a:fld>
            <a:endParaRPr lang="en-US"/>
          </a:p>
        </p:txBody>
      </p:sp>
    </p:spTree>
    <p:extLst>
      <p:ext uri="{BB962C8B-B14F-4D97-AF65-F5344CB8AC3E}">
        <p14:creationId xmlns:p14="http://schemas.microsoft.com/office/powerpoint/2010/main" val="4044323895"/>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3AE7D602-06C5-493D-954A-0A0F9DDEE905}" type="slidenum">
              <a:rPr lang="en-US" smtClean="0"/>
              <a:t>6</a:t>
            </a:fld>
            <a:endParaRPr lang="en-US"/>
          </a:p>
        </p:txBody>
      </p:sp>
    </p:spTree>
    <p:extLst>
      <p:ext uri="{BB962C8B-B14F-4D97-AF65-F5344CB8AC3E}">
        <p14:creationId xmlns:p14="http://schemas.microsoft.com/office/powerpoint/2010/main" val="1620478022"/>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99107BB-9A13-C4CE-32DA-1C37B93CA80A}"/>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15060536-6556-101A-061D-70239486FBBB}"/>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75A3FD50-4457-6801-C5BD-2EE6143FECE2}"/>
              </a:ext>
            </a:extLst>
          </p:cNvPr>
          <p:cNvSpPr>
            <a:spLocks noGrp="1"/>
          </p:cNvSpPr>
          <p:nvPr>
            <p:ph type="dt" sz="half" idx="10"/>
          </p:nvPr>
        </p:nvSpPr>
        <p:spPr/>
        <p:txBody>
          <a:bodyPr/>
          <a:lstStyle/>
          <a:p>
            <a:fld id="{61BCF7A8-D9EF-40E6-BFC6-008A9652EB42}" type="datetimeFigureOut">
              <a:rPr lang="en-US" smtClean="0"/>
              <a:t>8/6/2025</a:t>
            </a:fld>
            <a:endParaRPr lang="en-US"/>
          </a:p>
        </p:txBody>
      </p:sp>
      <p:sp>
        <p:nvSpPr>
          <p:cNvPr id="5" name="Footer Placeholder 4">
            <a:extLst>
              <a:ext uri="{FF2B5EF4-FFF2-40B4-BE49-F238E27FC236}">
                <a16:creationId xmlns:a16="http://schemas.microsoft.com/office/drawing/2014/main" id="{31B532CB-E6DC-00A6-683C-ED34BB5F30FE}"/>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E31CF96C-3592-4CE4-AE4F-9D2D18D334FB}"/>
              </a:ext>
            </a:extLst>
          </p:cNvPr>
          <p:cNvSpPr>
            <a:spLocks noGrp="1"/>
          </p:cNvSpPr>
          <p:nvPr>
            <p:ph type="sldNum" sz="quarter" idx="12"/>
          </p:nvPr>
        </p:nvSpPr>
        <p:spPr/>
        <p:txBody>
          <a:bodyPr/>
          <a:lstStyle/>
          <a:p>
            <a:fld id="{249740DC-EAFF-400B-8350-4916BD90069D}" type="slidenum">
              <a:rPr lang="en-US" smtClean="0"/>
              <a:t>‹#›</a:t>
            </a:fld>
            <a:endParaRPr lang="en-US"/>
          </a:p>
        </p:txBody>
      </p:sp>
    </p:spTree>
    <p:extLst>
      <p:ext uri="{BB962C8B-B14F-4D97-AF65-F5344CB8AC3E}">
        <p14:creationId xmlns:p14="http://schemas.microsoft.com/office/powerpoint/2010/main" val="373998452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6197AF0-62E9-059F-C833-9078247DD131}"/>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95291A2E-9CF8-4F52-F8A6-2BA60E495EC9}"/>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55E6A9D8-8541-21C2-7CE6-804869AB6CBD}"/>
              </a:ext>
            </a:extLst>
          </p:cNvPr>
          <p:cNvSpPr>
            <a:spLocks noGrp="1"/>
          </p:cNvSpPr>
          <p:nvPr>
            <p:ph type="dt" sz="half" idx="10"/>
          </p:nvPr>
        </p:nvSpPr>
        <p:spPr/>
        <p:txBody>
          <a:bodyPr/>
          <a:lstStyle/>
          <a:p>
            <a:fld id="{61BCF7A8-D9EF-40E6-BFC6-008A9652EB42}" type="datetimeFigureOut">
              <a:rPr lang="en-US" smtClean="0"/>
              <a:t>8/6/2025</a:t>
            </a:fld>
            <a:endParaRPr lang="en-US"/>
          </a:p>
        </p:txBody>
      </p:sp>
      <p:sp>
        <p:nvSpPr>
          <p:cNvPr id="5" name="Footer Placeholder 4">
            <a:extLst>
              <a:ext uri="{FF2B5EF4-FFF2-40B4-BE49-F238E27FC236}">
                <a16:creationId xmlns:a16="http://schemas.microsoft.com/office/drawing/2014/main" id="{A9D3AD8D-742F-19D4-F56A-7A25D695BC91}"/>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37B1C160-6BA6-E118-6DE1-DAEDF9C636C9}"/>
              </a:ext>
            </a:extLst>
          </p:cNvPr>
          <p:cNvSpPr>
            <a:spLocks noGrp="1"/>
          </p:cNvSpPr>
          <p:nvPr>
            <p:ph type="sldNum" sz="quarter" idx="12"/>
          </p:nvPr>
        </p:nvSpPr>
        <p:spPr/>
        <p:txBody>
          <a:bodyPr/>
          <a:lstStyle/>
          <a:p>
            <a:fld id="{249740DC-EAFF-400B-8350-4916BD90069D}" type="slidenum">
              <a:rPr lang="en-US" smtClean="0"/>
              <a:t>‹#›</a:t>
            </a:fld>
            <a:endParaRPr lang="en-US"/>
          </a:p>
        </p:txBody>
      </p:sp>
    </p:spTree>
    <p:extLst>
      <p:ext uri="{BB962C8B-B14F-4D97-AF65-F5344CB8AC3E}">
        <p14:creationId xmlns:p14="http://schemas.microsoft.com/office/powerpoint/2010/main" val="194846041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0ED7ABE-49FF-EB65-B72D-AC1451E76E87}"/>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D30C9540-F117-E726-F683-61F08EEBF746}"/>
              </a:ext>
            </a:extLst>
          </p:cNvPr>
          <p:cNvSpPr>
            <a:spLocks noGrp="1"/>
          </p:cNvSpPr>
          <p:nvPr>
            <p:ph type="body" idx="1"/>
          </p:nvPr>
        </p:nvSpPr>
        <p:spPr>
          <a:xfrm>
            <a:off x="831850" y="4589463"/>
            <a:ext cx="105156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7CFAFE6A-3331-97A6-28C8-D072C147B9FA}"/>
              </a:ext>
            </a:extLst>
          </p:cNvPr>
          <p:cNvSpPr>
            <a:spLocks noGrp="1"/>
          </p:cNvSpPr>
          <p:nvPr>
            <p:ph type="dt" sz="half" idx="10"/>
          </p:nvPr>
        </p:nvSpPr>
        <p:spPr/>
        <p:txBody>
          <a:bodyPr/>
          <a:lstStyle/>
          <a:p>
            <a:fld id="{61BCF7A8-D9EF-40E6-BFC6-008A9652EB42}" type="datetimeFigureOut">
              <a:rPr lang="en-US" smtClean="0"/>
              <a:t>8/6/2025</a:t>
            </a:fld>
            <a:endParaRPr lang="en-US"/>
          </a:p>
        </p:txBody>
      </p:sp>
      <p:sp>
        <p:nvSpPr>
          <p:cNvPr id="5" name="Footer Placeholder 4">
            <a:extLst>
              <a:ext uri="{FF2B5EF4-FFF2-40B4-BE49-F238E27FC236}">
                <a16:creationId xmlns:a16="http://schemas.microsoft.com/office/drawing/2014/main" id="{6E303576-3CD5-C8EA-7FCC-2DBA86B01484}"/>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A46B1256-05C5-161C-FCCF-775CAFDD989B}"/>
              </a:ext>
            </a:extLst>
          </p:cNvPr>
          <p:cNvSpPr>
            <a:spLocks noGrp="1"/>
          </p:cNvSpPr>
          <p:nvPr>
            <p:ph type="sldNum" sz="quarter" idx="12"/>
          </p:nvPr>
        </p:nvSpPr>
        <p:spPr/>
        <p:txBody>
          <a:bodyPr/>
          <a:lstStyle/>
          <a:p>
            <a:fld id="{249740DC-EAFF-400B-8350-4916BD90069D}" type="slidenum">
              <a:rPr lang="en-US" smtClean="0"/>
              <a:t>‹#›</a:t>
            </a:fld>
            <a:endParaRPr lang="en-US"/>
          </a:p>
        </p:txBody>
      </p:sp>
    </p:spTree>
    <p:extLst>
      <p:ext uri="{BB962C8B-B14F-4D97-AF65-F5344CB8AC3E}">
        <p14:creationId xmlns:p14="http://schemas.microsoft.com/office/powerpoint/2010/main" val="32740263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9B72888-16D2-96D8-EADB-AC6A8C1BC4F1}"/>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DB8484C9-A7A5-548B-0CC2-5DD6CC167144}"/>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F25F644B-8309-ECDF-C708-9793A763EB73}"/>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80A34E3B-1EAF-2431-420B-449460534A40}"/>
              </a:ext>
            </a:extLst>
          </p:cNvPr>
          <p:cNvSpPr>
            <a:spLocks noGrp="1"/>
          </p:cNvSpPr>
          <p:nvPr>
            <p:ph type="dt" sz="half" idx="10"/>
          </p:nvPr>
        </p:nvSpPr>
        <p:spPr/>
        <p:txBody>
          <a:bodyPr/>
          <a:lstStyle/>
          <a:p>
            <a:fld id="{61BCF7A8-D9EF-40E6-BFC6-008A9652EB42}" type="datetimeFigureOut">
              <a:rPr lang="en-US" smtClean="0"/>
              <a:t>8/6/2025</a:t>
            </a:fld>
            <a:endParaRPr lang="en-US"/>
          </a:p>
        </p:txBody>
      </p:sp>
      <p:sp>
        <p:nvSpPr>
          <p:cNvPr id="6" name="Footer Placeholder 5">
            <a:extLst>
              <a:ext uri="{FF2B5EF4-FFF2-40B4-BE49-F238E27FC236}">
                <a16:creationId xmlns:a16="http://schemas.microsoft.com/office/drawing/2014/main" id="{FBA4A753-64DA-B8DA-F0C9-16916FEAA1FF}"/>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2593C15F-03DD-B341-74C9-C97D20815EF7}"/>
              </a:ext>
            </a:extLst>
          </p:cNvPr>
          <p:cNvSpPr>
            <a:spLocks noGrp="1"/>
          </p:cNvSpPr>
          <p:nvPr>
            <p:ph type="sldNum" sz="quarter" idx="12"/>
          </p:nvPr>
        </p:nvSpPr>
        <p:spPr/>
        <p:txBody>
          <a:bodyPr/>
          <a:lstStyle/>
          <a:p>
            <a:fld id="{249740DC-EAFF-400B-8350-4916BD90069D}" type="slidenum">
              <a:rPr lang="en-US" smtClean="0"/>
              <a:t>‹#›</a:t>
            </a:fld>
            <a:endParaRPr lang="en-US"/>
          </a:p>
        </p:txBody>
      </p:sp>
    </p:spTree>
    <p:extLst>
      <p:ext uri="{BB962C8B-B14F-4D97-AF65-F5344CB8AC3E}">
        <p14:creationId xmlns:p14="http://schemas.microsoft.com/office/powerpoint/2010/main" val="30296039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21A0F05-428F-8F20-53CA-D6C93E10FE5F}"/>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E084D15B-13AC-C0F8-EF09-6A1F092F1431}"/>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0865CB06-E3C0-9010-3E2E-94A23C6566F9}"/>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D9F0FCDD-661F-082A-D584-FD6320746CB4}"/>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283EA2E7-DD2C-B87E-9EF2-D6862433ECCD}"/>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C93EDDBD-F093-755D-52A8-997C3B807005}"/>
              </a:ext>
            </a:extLst>
          </p:cNvPr>
          <p:cNvSpPr>
            <a:spLocks noGrp="1"/>
          </p:cNvSpPr>
          <p:nvPr>
            <p:ph type="dt" sz="half" idx="10"/>
          </p:nvPr>
        </p:nvSpPr>
        <p:spPr/>
        <p:txBody>
          <a:bodyPr/>
          <a:lstStyle/>
          <a:p>
            <a:fld id="{61BCF7A8-D9EF-40E6-BFC6-008A9652EB42}" type="datetimeFigureOut">
              <a:rPr lang="en-US" smtClean="0"/>
              <a:t>8/6/2025</a:t>
            </a:fld>
            <a:endParaRPr lang="en-US"/>
          </a:p>
        </p:txBody>
      </p:sp>
      <p:sp>
        <p:nvSpPr>
          <p:cNvPr id="8" name="Footer Placeholder 7">
            <a:extLst>
              <a:ext uri="{FF2B5EF4-FFF2-40B4-BE49-F238E27FC236}">
                <a16:creationId xmlns:a16="http://schemas.microsoft.com/office/drawing/2014/main" id="{0F93A5A9-18C1-2EB6-54F3-D5704CE4D295}"/>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21777DD6-CC3B-3B18-202B-048BDA963811}"/>
              </a:ext>
            </a:extLst>
          </p:cNvPr>
          <p:cNvSpPr>
            <a:spLocks noGrp="1"/>
          </p:cNvSpPr>
          <p:nvPr>
            <p:ph type="sldNum" sz="quarter" idx="12"/>
          </p:nvPr>
        </p:nvSpPr>
        <p:spPr/>
        <p:txBody>
          <a:bodyPr/>
          <a:lstStyle/>
          <a:p>
            <a:fld id="{249740DC-EAFF-400B-8350-4916BD90069D}" type="slidenum">
              <a:rPr lang="en-US" smtClean="0"/>
              <a:t>‹#›</a:t>
            </a:fld>
            <a:endParaRPr lang="en-US"/>
          </a:p>
        </p:txBody>
      </p:sp>
    </p:spTree>
    <p:extLst>
      <p:ext uri="{BB962C8B-B14F-4D97-AF65-F5344CB8AC3E}">
        <p14:creationId xmlns:p14="http://schemas.microsoft.com/office/powerpoint/2010/main" val="93803095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435140F-11BA-7B4C-FEC3-2AC87841D63B}"/>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2F3301F3-DC9E-8F1D-AC8E-5662888C6242}"/>
              </a:ext>
            </a:extLst>
          </p:cNvPr>
          <p:cNvSpPr>
            <a:spLocks noGrp="1"/>
          </p:cNvSpPr>
          <p:nvPr>
            <p:ph type="dt" sz="half" idx="10"/>
          </p:nvPr>
        </p:nvSpPr>
        <p:spPr/>
        <p:txBody>
          <a:bodyPr/>
          <a:lstStyle/>
          <a:p>
            <a:fld id="{61BCF7A8-D9EF-40E6-BFC6-008A9652EB42}" type="datetimeFigureOut">
              <a:rPr lang="en-US" smtClean="0"/>
              <a:t>8/6/2025</a:t>
            </a:fld>
            <a:endParaRPr lang="en-US"/>
          </a:p>
        </p:txBody>
      </p:sp>
      <p:sp>
        <p:nvSpPr>
          <p:cNvPr id="4" name="Footer Placeholder 3">
            <a:extLst>
              <a:ext uri="{FF2B5EF4-FFF2-40B4-BE49-F238E27FC236}">
                <a16:creationId xmlns:a16="http://schemas.microsoft.com/office/drawing/2014/main" id="{E3DF256A-79C4-D66D-9F03-A168F04853F1}"/>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FC81C3D7-D69C-BB05-FCBF-85512DEC856C}"/>
              </a:ext>
            </a:extLst>
          </p:cNvPr>
          <p:cNvSpPr>
            <a:spLocks noGrp="1"/>
          </p:cNvSpPr>
          <p:nvPr>
            <p:ph type="sldNum" sz="quarter" idx="12"/>
          </p:nvPr>
        </p:nvSpPr>
        <p:spPr/>
        <p:txBody>
          <a:bodyPr/>
          <a:lstStyle/>
          <a:p>
            <a:fld id="{249740DC-EAFF-400B-8350-4916BD90069D}" type="slidenum">
              <a:rPr lang="en-US" smtClean="0"/>
              <a:t>‹#›</a:t>
            </a:fld>
            <a:endParaRPr lang="en-US"/>
          </a:p>
        </p:txBody>
      </p:sp>
    </p:spTree>
    <p:extLst>
      <p:ext uri="{BB962C8B-B14F-4D97-AF65-F5344CB8AC3E}">
        <p14:creationId xmlns:p14="http://schemas.microsoft.com/office/powerpoint/2010/main" val="72308809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1CCA8F1F-32F7-0A3E-55B1-59D82F9C4C25}"/>
              </a:ext>
            </a:extLst>
          </p:cNvPr>
          <p:cNvSpPr>
            <a:spLocks noGrp="1"/>
          </p:cNvSpPr>
          <p:nvPr>
            <p:ph type="dt" sz="half" idx="10"/>
          </p:nvPr>
        </p:nvSpPr>
        <p:spPr/>
        <p:txBody>
          <a:bodyPr/>
          <a:lstStyle/>
          <a:p>
            <a:fld id="{61BCF7A8-D9EF-40E6-BFC6-008A9652EB42}" type="datetimeFigureOut">
              <a:rPr lang="en-US" smtClean="0"/>
              <a:t>8/6/2025</a:t>
            </a:fld>
            <a:endParaRPr lang="en-US"/>
          </a:p>
        </p:txBody>
      </p:sp>
      <p:sp>
        <p:nvSpPr>
          <p:cNvPr id="3" name="Footer Placeholder 2">
            <a:extLst>
              <a:ext uri="{FF2B5EF4-FFF2-40B4-BE49-F238E27FC236}">
                <a16:creationId xmlns:a16="http://schemas.microsoft.com/office/drawing/2014/main" id="{82795A30-5858-ED13-EF84-872A5391C6B2}"/>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8572F7D1-A922-AE21-DA91-571952717ECE}"/>
              </a:ext>
            </a:extLst>
          </p:cNvPr>
          <p:cNvSpPr>
            <a:spLocks noGrp="1"/>
          </p:cNvSpPr>
          <p:nvPr>
            <p:ph type="sldNum" sz="quarter" idx="12"/>
          </p:nvPr>
        </p:nvSpPr>
        <p:spPr/>
        <p:txBody>
          <a:bodyPr/>
          <a:lstStyle/>
          <a:p>
            <a:fld id="{249740DC-EAFF-400B-8350-4916BD90069D}" type="slidenum">
              <a:rPr lang="en-US" smtClean="0"/>
              <a:t>‹#›</a:t>
            </a:fld>
            <a:endParaRPr lang="en-US"/>
          </a:p>
        </p:txBody>
      </p:sp>
    </p:spTree>
    <p:extLst>
      <p:ext uri="{BB962C8B-B14F-4D97-AF65-F5344CB8AC3E}">
        <p14:creationId xmlns:p14="http://schemas.microsoft.com/office/powerpoint/2010/main" val="18149144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41398CB-2B04-1D9E-ADBF-D712B31833D6}"/>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EF005A3B-A485-B32E-7ADC-BDD24FC8773E}"/>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B4C92A50-1DEC-4877-AB6D-4CB2D73F8FDE}"/>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C0FE4161-B100-9570-EB81-DE5186AC5A97}"/>
              </a:ext>
            </a:extLst>
          </p:cNvPr>
          <p:cNvSpPr>
            <a:spLocks noGrp="1"/>
          </p:cNvSpPr>
          <p:nvPr>
            <p:ph type="dt" sz="half" idx="10"/>
          </p:nvPr>
        </p:nvSpPr>
        <p:spPr/>
        <p:txBody>
          <a:bodyPr/>
          <a:lstStyle/>
          <a:p>
            <a:fld id="{61BCF7A8-D9EF-40E6-BFC6-008A9652EB42}" type="datetimeFigureOut">
              <a:rPr lang="en-US" smtClean="0"/>
              <a:t>8/6/2025</a:t>
            </a:fld>
            <a:endParaRPr lang="en-US"/>
          </a:p>
        </p:txBody>
      </p:sp>
      <p:sp>
        <p:nvSpPr>
          <p:cNvPr id="6" name="Footer Placeholder 5">
            <a:extLst>
              <a:ext uri="{FF2B5EF4-FFF2-40B4-BE49-F238E27FC236}">
                <a16:creationId xmlns:a16="http://schemas.microsoft.com/office/drawing/2014/main" id="{1918B5F3-12D2-306D-EB20-117ADE18370C}"/>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452D17FA-EF23-C70F-AB1B-5CD0627CBF10}"/>
              </a:ext>
            </a:extLst>
          </p:cNvPr>
          <p:cNvSpPr>
            <a:spLocks noGrp="1"/>
          </p:cNvSpPr>
          <p:nvPr>
            <p:ph type="sldNum" sz="quarter" idx="12"/>
          </p:nvPr>
        </p:nvSpPr>
        <p:spPr/>
        <p:txBody>
          <a:bodyPr/>
          <a:lstStyle/>
          <a:p>
            <a:fld id="{249740DC-EAFF-400B-8350-4916BD90069D}" type="slidenum">
              <a:rPr lang="en-US" smtClean="0"/>
              <a:t>‹#›</a:t>
            </a:fld>
            <a:endParaRPr lang="en-US"/>
          </a:p>
        </p:txBody>
      </p:sp>
    </p:spTree>
    <p:extLst>
      <p:ext uri="{BB962C8B-B14F-4D97-AF65-F5344CB8AC3E}">
        <p14:creationId xmlns:p14="http://schemas.microsoft.com/office/powerpoint/2010/main" val="360302236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C2F0126-FE64-E01C-7378-6FB59DCEDA0C}"/>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E301115F-DD6B-E048-98DC-7E78138800EA}"/>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8FCE8772-E746-2281-2ED2-BF2587100F52}"/>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7A7210B1-5647-775D-115D-663287087F7C}"/>
              </a:ext>
            </a:extLst>
          </p:cNvPr>
          <p:cNvSpPr>
            <a:spLocks noGrp="1"/>
          </p:cNvSpPr>
          <p:nvPr>
            <p:ph type="dt" sz="half" idx="10"/>
          </p:nvPr>
        </p:nvSpPr>
        <p:spPr/>
        <p:txBody>
          <a:bodyPr/>
          <a:lstStyle/>
          <a:p>
            <a:fld id="{61BCF7A8-D9EF-40E6-BFC6-008A9652EB42}" type="datetimeFigureOut">
              <a:rPr lang="en-US" smtClean="0"/>
              <a:t>8/6/2025</a:t>
            </a:fld>
            <a:endParaRPr lang="en-US"/>
          </a:p>
        </p:txBody>
      </p:sp>
      <p:sp>
        <p:nvSpPr>
          <p:cNvPr id="6" name="Footer Placeholder 5">
            <a:extLst>
              <a:ext uri="{FF2B5EF4-FFF2-40B4-BE49-F238E27FC236}">
                <a16:creationId xmlns:a16="http://schemas.microsoft.com/office/drawing/2014/main" id="{87494CE5-EDA6-C2AB-501A-027903BF8E61}"/>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EB9A67C7-7DB8-6835-46E7-F009035C0FA2}"/>
              </a:ext>
            </a:extLst>
          </p:cNvPr>
          <p:cNvSpPr>
            <a:spLocks noGrp="1"/>
          </p:cNvSpPr>
          <p:nvPr>
            <p:ph type="sldNum" sz="quarter" idx="12"/>
          </p:nvPr>
        </p:nvSpPr>
        <p:spPr/>
        <p:txBody>
          <a:bodyPr/>
          <a:lstStyle/>
          <a:p>
            <a:fld id="{249740DC-EAFF-400B-8350-4916BD90069D}" type="slidenum">
              <a:rPr lang="en-US" smtClean="0"/>
              <a:t>‹#›</a:t>
            </a:fld>
            <a:endParaRPr lang="en-US"/>
          </a:p>
        </p:txBody>
      </p:sp>
    </p:spTree>
    <p:extLst>
      <p:ext uri="{BB962C8B-B14F-4D97-AF65-F5344CB8AC3E}">
        <p14:creationId xmlns:p14="http://schemas.microsoft.com/office/powerpoint/2010/main" val="314170222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54EE397-26BB-12AC-A121-B39B26056C5D}"/>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A2666F39-D0B3-C96D-47E0-5DCB30012D9E}"/>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CADFDCA2-4796-A30E-818F-8AF470E951AF}"/>
              </a:ext>
            </a:extLst>
          </p:cNvPr>
          <p:cNvSpPr>
            <a:spLocks noGrp="1"/>
          </p:cNvSpPr>
          <p:nvPr>
            <p:ph type="dt" sz="half" idx="10"/>
          </p:nvPr>
        </p:nvSpPr>
        <p:spPr/>
        <p:txBody>
          <a:bodyPr/>
          <a:lstStyle/>
          <a:p>
            <a:fld id="{61BCF7A8-D9EF-40E6-BFC6-008A9652EB42}" type="datetimeFigureOut">
              <a:rPr lang="en-US" smtClean="0"/>
              <a:t>8/6/2025</a:t>
            </a:fld>
            <a:endParaRPr lang="en-US"/>
          </a:p>
        </p:txBody>
      </p:sp>
      <p:sp>
        <p:nvSpPr>
          <p:cNvPr id="5" name="Footer Placeholder 4">
            <a:extLst>
              <a:ext uri="{FF2B5EF4-FFF2-40B4-BE49-F238E27FC236}">
                <a16:creationId xmlns:a16="http://schemas.microsoft.com/office/drawing/2014/main" id="{C5B50709-33F6-3878-5590-38A565A4D8CF}"/>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A5A14799-F582-F639-64A8-DBA7EF3670DA}"/>
              </a:ext>
            </a:extLst>
          </p:cNvPr>
          <p:cNvSpPr>
            <a:spLocks noGrp="1"/>
          </p:cNvSpPr>
          <p:nvPr>
            <p:ph type="sldNum" sz="quarter" idx="12"/>
          </p:nvPr>
        </p:nvSpPr>
        <p:spPr/>
        <p:txBody>
          <a:bodyPr/>
          <a:lstStyle/>
          <a:p>
            <a:fld id="{249740DC-EAFF-400B-8350-4916BD90069D}" type="slidenum">
              <a:rPr lang="en-US" smtClean="0"/>
              <a:t>‹#›</a:t>
            </a:fld>
            <a:endParaRPr lang="en-US"/>
          </a:p>
        </p:txBody>
      </p:sp>
    </p:spTree>
    <p:extLst>
      <p:ext uri="{BB962C8B-B14F-4D97-AF65-F5344CB8AC3E}">
        <p14:creationId xmlns:p14="http://schemas.microsoft.com/office/powerpoint/2010/main" val="22650359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433FFC00-40FB-6BB0-B835-6321C42E2CA1}"/>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D03A21E9-9C9A-0E53-88D9-D3C36DC48813}"/>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9BD7CFA1-87D8-CA03-F830-6E86C26FF348}"/>
              </a:ext>
            </a:extLst>
          </p:cNvPr>
          <p:cNvSpPr>
            <a:spLocks noGrp="1"/>
          </p:cNvSpPr>
          <p:nvPr>
            <p:ph type="dt" sz="half" idx="10"/>
          </p:nvPr>
        </p:nvSpPr>
        <p:spPr/>
        <p:txBody>
          <a:bodyPr/>
          <a:lstStyle/>
          <a:p>
            <a:fld id="{61BCF7A8-D9EF-40E6-BFC6-008A9652EB42}" type="datetimeFigureOut">
              <a:rPr lang="en-US" smtClean="0"/>
              <a:t>8/6/2025</a:t>
            </a:fld>
            <a:endParaRPr lang="en-US"/>
          </a:p>
        </p:txBody>
      </p:sp>
      <p:sp>
        <p:nvSpPr>
          <p:cNvPr id="5" name="Footer Placeholder 4">
            <a:extLst>
              <a:ext uri="{FF2B5EF4-FFF2-40B4-BE49-F238E27FC236}">
                <a16:creationId xmlns:a16="http://schemas.microsoft.com/office/drawing/2014/main" id="{B133F358-7252-BC51-7AF5-B50FE167204E}"/>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05547D05-11F8-977D-74DB-9C8B02C3146B}"/>
              </a:ext>
            </a:extLst>
          </p:cNvPr>
          <p:cNvSpPr>
            <a:spLocks noGrp="1"/>
          </p:cNvSpPr>
          <p:nvPr>
            <p:ph type="sldNum" sz="quarter" idx="12"/>
          </p:nvPr>
        </p:nvSpPr>
        <p:spPr/>
        <p:txBody>
          <a:bodyPr/>
          <a:lstStyle/>
          <a:p>
            <a:fld id="{249740DC-EAFF-400B-8350-4916BD90069D}" type="slidenum">
              <a:rPr lang="en-US" smtClean="0"/>
              <a:t>‹#›</a:t>
            </a:fld>
            <a:endParaRPr lang="en-US"/>
          </a:p>
        </p:txBody>
      </p:sp>
    </p:spTree>
    <p:extLst>
      <p:ext uri="{BB962C8B-B14F-4D97-AF65-F5344CB8AC3E}">
        <p14:creationId xmlns:p14="http://schemas.microsoft.com/office/powerpoint/2010/main" val="9631038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424AA9EF-AA19-D6BC-3FF6-66BB6C828934}"/>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3D80C760-1B92-EE2F-C465-8E1554BF2D91}"/>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9BDCB463-2E69-4FD3-5D41-760E4F8698CF}"/>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61BCF7A8-D9EF-40E6-BFC6-008A9652EB42}" type="datetimeFigureOut">
              <a:rPr lang="en-US" smtClean="0"/>
              <a:t>8/6/2025</a:t>
            </a:fld>
            <a:endParaRPr lang="en-US"/>
          </a:p>
        </p:txBody>
      </p:sp>
      <p:sp>
        <p:nvSpPr>
          <p:cNvPr id="5" name="Footer Placeholder 4">
            <a:extLst>
              <a:ext uri="{FF2B5EF4-FFF2-40B4-BE49-F238E27FC236}">
                <a16:creationId xmlns:a16="http://schemas.microsoft.com/office/drawing/2014/main" id="{6D01722B-86E9-89AE-2994-85C4413C60FE}"/>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en-US"/>
          </a:p>
        </p:txBody>
      </p:sp>
      <p:sp>
        <p:nvSpPr>
          <p:cNvPr id="6" name="Slide Number Placeholder 5">
            <a:extLst>
              <a:ext uri="{FF2B5EF4-FFF2-40B4-BE49-F238E27FC236}">
                <a16:creationId xmlns:a16="http://schemas.microsoft.com/office/drawing/2014/main" id="{5BAF92E6-7438-D441-44CD-FC415627D7BD}"/>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249740DC-EAFF-400B-8350-4916BD90069D}" type="slidenum">
              <a:rPr lang="en-US" smtClean="0"/>
              <a:t>‹#›</a:t>
            </a:fld>
            <a:endParaRPr lang="en-US"/>
          </a:p>
        </p:txBody>
      </p:sp>
    </p:spTree>
    <p:extLst>
      <p:ext uri="{BB962C8B-B14F-4D97-AF65-F5344CB8AC3E}">
        <p14:creationId xmlns:p14="http://schemas.microsoft.com/office/powerpoint/2010/main" val="4157040862"/>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notesSlide" Target="../notesSlides/notesSlide2.xml"/><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3" Type="http://schemas.openxmlformats.org/officeDocument/2006/relationships/image" Target="../media/image4.jpg"/><Relationship Id="rId2" Type="http://schemas.openxmlformats.org/officeDocument/2006/relationships/notesSlide" Target="../notesSlides/notesSlide3.xml"/><Relationship Id="rId1" Type="http://schemas.openxmlformats.org/officeDocument/2006/relationships/slideLayout" Target="../slideLayouts/slideLayout2.xml"/><Relationship Id="rId6" Type="http://schemas.openxmlformats.org/officeDocument/2006/relationships/image" Target="../media/image7.png"/><Relationship Id="rId5" Type="http://schemas.openxmlformats.org/officeDocument/2006/relationships/image" Target="../media/image6.png"/><Relationship Id="rId4" Type="http://schemas.openxmlformats.org/officeDocument/2006/relationships/image" Target="../media/image5.png"/></Relationships>
</file>

<file path=ppt/slides/_rels/slide5.xml.rels><?xml version="1.0" encoding="UTF-8" standalone="yes"?>
<Relationships xmlns="http://schemas.openxmlformats.org/package/2006/relationships"><Relationship Id="rId8" Type="http://schemas.microsoft.com/office/2007/relationships/diagramDrawing" Target="../diagrams/drawing1.xml"/><Relationship Id="rId3" Type="http://schemas.openxmlformats.org/officeDocument/2006/relationships/image" Target="../media/image4.jpg"/><Relationship Id="rId7" Type="http://schemas.openxmlformats.org/officeDocument/2006/relationships/diagramColors" Target="../diagrams/colors1.xml"/><Relationship Id="rId2" Type="http://schemas.openxmlformats.org/officeDocument/2006/relationships/notesSlide" Target="../notesSlides/notesSlide4.xml"/><Relationship Id="rId1" Type="http://schemas.openxmlformats.org/officeDocument/2006/relationships/slideLayout" Target="../slideLayouts/slideLayout2.xml"/><Relationship Id="rId6" Type="http://schemas.openxmlformats.org/officeDocument/2006/relationships/diagramQuickStyle" Target="../diagrams/quickStyle1.xml"/><Relationship Id="rId5" Type="http://schemas.openxmlformats.org/officeDocument/2006/relationships/diagramLayout" Target="../diagrams/layout1.xml"/><Relationship Id="rId4" Type="http://schemas.openxmlformats.org/officeDocument/2006/relationships/diagramData" Target="../diagrams/data1.xml"/></Relationships>
</file>

<file path=ppt/slides/_rels/slide6.xml.rels><?xml version="1.0" encoding="UTF-8" standalone="yes"?>
<Relationships xmlns="http://schemas.openxmlformats.org/package/2006/relationships"><Relationship Id="rId3" Type="http://schemas.openxmlformats.org/officeDocument/2006/relationships/image" Target="../media/image8.jpg"/><Relationship Id="rId2" Type="http://schemas.openxmlformats.org/officeDocument/2006/relationships/notesSlide" Target="../notesSlides/notesSlide5.xml"/><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video" Target="../media/media1.mp4"/><Relationship Id="rId1" Type="http://schemas.microsoft.com/office/2007/relationships/media" Target="../media/media1.mp4"/><Relationship Id="rId5" Type="http://schemas.openxmlformats.org/officeDocument/2006/relationships/image" Target="../media/image9.png"/><Relationship Id="rId4" Type="http://schemas.openxmlformats.org/officeDocument/2006/relationships/image" Target="../media/image4.jpg"/></Relationships>
</file>

<file path=ppt/slides/_rels/slide8.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2" Type="http://schemas.openxmlformats.org/officeDocument/2006/relationships/image" Target="../media/image8.jpg"/><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2" Type="http://schemas.openxmlformats.org/officeDocument/2006/relationships/image" Target="../media/image8.jpg"/><Relationship Id="rId1" Type="http://schemas.openxmlformats.org/officeDocument/2006/relationships/slideLayout" Target="../slideLayouts/slideLayout1.xml"/></Relationships>
</file>

<file path=ppt/slides/_rels/slide12.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Layout" Target="../slideLayouts/slideLayout1.xml"/></Relationships>
</file>

<file path=ppt/slides/_rels/slide13.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194806206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C94D83D-AD77-0F44-498B-4A9F942E79F3}"/>
              </a:ext>
            </a:extLst>
          </p:cNvPr>
          <p:cNvSpPr>
            <a:spLocks noGrp="1"/>
          </p:cNvSpPr>
          <p:nvPr>
            <p:ph type="ctrTitle"/>
          </p:nvPr>
        </p:nvSpPr>
        <p:spPr>
          <a:xfrm>
            <a:off x="4196080" y="1122363"/>
            <a:ext cx="7609840" cy="2387600"/>
          </a:xfrm>
        </p:spPr>
        <p:txBody>
          <a:bodyPr>
            <a:normAutofit fontScale="90000"/>
          </a:bodyPr>
          <a:lstStyle/>
          <a:p>
            <a:pPr algn="l"/>
            <a:r>
              <a:rPr lang="en-US" b="1" dirty="0">
                <a:solidFill>
                  <a:schemeClr val="bg1"/>
                </a:solidFill>
              </a:rPr>
              <a:t>LEAPS IN LEADERSHIP-TOGETHER WE DO MORE!</a:t>
            </a:r>
            <a:endParaRPr lang="en-US" dirty="0">
              <a:solidFill>
                <a:schemeClr val="bg1"/>
              </a:solidFill>
            </a:endParaRPr>
          </a:p>
        </p:txBody>
      </p:sp>
      <p:sp>
        <p:nvSpPr>
          <p:cNvPr id="7" name="Subtitle 6">
            <a:extLst>
              <a:ext uri="{FF2B5EF4-FFF2-40B4-BE49-F238E27FC236}">
                <a16:creationId xmlns:a16="http://schemas.microsoft.com/office/drawing/2014/main" id="{EA487B6A-CAA9-A514-B66B-0E339BF1CEE3}"/>
              </a:ext>
            </a:extLst>
          </p:cNvPr>
          <p:cNvSpPr>
            <a:spLocks noGrp="1"/>
          </p:cNvSpPr>
          <p:nvPr>
            <p:ph type="subTitle" idx="1"/>
          </p:nvPr>
        </p:nvSpPr>
        <p:spPr>
          <a:xfrm>
            <a:off x="4307840" y="5232400"/>
            <a:ext cx="6512560" cy="701040"/>
          </a:xfrm>
        </p:spPr>
        <p:txBody>
          <a:bodyPr/>
          <a:lstStyle/>
          <a:p>
            <a:pPr algn="l"/>
            <a:r>
              <a:rPr lang="en-US" dirty="0">
                <a:solidFill>
                  <a:schemeClr val="bg1"/>
                </a:solidFill>
                <a:latin typeface="Amasis MT Pro" panose="020F0502020204030204"/>
              </a:rPr>
              <a:t>Curators:  Lisa Dekutoski and Lisa Rivers</a:t>
            </a:r>
          </a:p>
        </p:txBody>
      </p:sp>
    </p:spTree>
    <p:extLst>
      <p:ext uri="{BB962C8B-B14F-4D97-AF65-F5344CB8AC3E}">
        <p14:creationId xmlns:p14="http://schemas.microsoft.com/office/powerpoint/2010/main" val="64276347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38722991-F618-6C80-B9D7-4BCD3D0F1B99}"/>
              </a:ext>
            </a:extLst>
          </p:cNvPr>
          <p:cNvSpPr>
            <a:spLocks noGrp="1"/>
          </p:cNvSpPr>
          <p:nvPr>
            <p:ph type="title"/>
          </p:nvPr>
        </p:nvSpPr>
        <p:spPr>
          <a:xfrm>
            <a:off x="838200" y="2928863"/>
            <a:ext cx="10515600" cy="1412226"/>
          </a:xfrm>
        </p:spPr>
        <p:txBody>
          <a:bodyPr anchor="ctr">
            <a:normAutofit fontScale="90000"/>
          </a:bodyPr>
          <a:lstStyle/>
          <a:p>
            <a:pPr algn="ctr"/>
            <a:r>
              <a:rPr lang="en-US" sz="6600" b="1" dirty="0">
                <a:solidFill>
                  <a:srgbClr val="002060"/>
                </a:solidFill>
              </a:rPr>
              <a:t>Discussion on Partnership Development</a:t>
            </a:r>
          </a:p>
        </p:txBody>
      </p:sp>
    </p:spTree>
    <p:extLst>
      <p:ext uri="{BB962C8B-B14F-4D97-AF65-F5344CB8AC3E}">
        <p14:creationId xmlns:p14="http://schemas.microsoft.com/office/powerpoint/2010/main" val="297709393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a:extLst>
            <a:ext uri="{FF2B5EF4-FFF2-40B4-BE49-F238E27FC236}">
              <a16:creationId xmlns:a16="http://schemas.microsoft.com/office/drawing/2014/main" id="{9A687F7C-69EE-BB09-D2BE-4C37EAFB973C}"/>
            </a:ext>
          </a:extLst>
        </p:cNvPr>
        <p:cNvGrpSpPr/>
        <p:nvPr/>
      </p:nvGrpSpPr>
      <p:grpSpPr>
        <a:xfrm>
          <a:off x="0" y="0"/>
          <a:ext cx="0" cy="0"/>
          <a:chOff x="0" y="0"/>
          <a:chExt cx="0" cy="0"/>
        </a:xfrm>
      </p:grpSpPr>
      <p:sp>
        <p:nvSpPr>
          <p:cNvPr id="4" name="Title 3">
            <a:extLst>
              <a:ext uri="{FF2B5EF4-FFF2-40B4-BE49-F238E27FC236}">
                <a16:creationId xmlns:a16="http://schemas.microsoft.com/office/drawing/2014/main" id="{5A3C088D-1724-0094-7AB3-8BD75A2DC633}"/>
              </a:ext>
            </a:extLst>
          </p:cNvPr>
          <p:cNvSpPr>
            <a:spLocks noGrp="1"/>
          </p:cNvSpPr>
          <p:nvPr>
            <p:ph type="title"/>
          </p:nvPr>
        </p:nvSpPr>
        <p:spPr>
          <a:xfrm>
            <a:off x="838200" y="365126"/>
            <a:ext cx="10515600" cy="984704"/>
          </a:xfrm>
        </p:spPr>
        <p:txBody>
          <a:bodyPr/>
          <a:lstStyle/>
          <a:p>
            <a:pPr algn="ctr"/>
            <a:r>
              <a:rPr lang="en-US" b="1" dirty="0">
                <a:solidFill>
                  <a:srgbClr val="002060"/>
                </a:solidFill>
              </a:rPr>
              <a:t>Leadership Group Discussions</a:t>
            </a:r>
            <a:endParaRPr lang="en-US" dirty="0"/>
          </a:p>
        </p:txBody>
      </p:sp>
      <p:sp>
        <p:nvSpPr>
          <p:cNvPr id="5" name="Content Placeholder 4">
            <a:extLst>
              <a:ext uri="{FF2B5EF4-FFF2-40B4-BE49-F238E27FC236}">
                <a16:creationId xmlns:a16="http://schemas.microsoft.com/office/drawing/2014/main" id="{ED5B7116-D1AE-CFEE-821C-70CE6A990F54}"/>
              </a:ext>
            </a:extLst>
          </p:cNvPr>
          <p:cNvSpPr>
            <a:spLocks noGrp="1"/>
          </p:cNvSpPr>
          <p:nvPr>
            <p:ph idx="1"/>
          </p:nvPr>
        </p:nvSpPr>
        <p:spPr>
          <a:xfrm>
            <a:off x="838200" y="1690688"/>
            <a:ext cx="10515600" cy="5167312"/>
          </a:xfrm>
        </p:spPr>
        <p:txBody>
          <a:bodyPr>
            <a:normAutofit/>
          </a:bodyPr>
          <a:lstStyle/>
          <a:p>
            <a:pPr marL="0" indent="0">
              <a:buNone/>
            </a:pPr>
            <a:endParaRPr lang="en-US" dirty="0">
              <a:solidFill>
                <a:srgbClr val="002060"/>
              </a:solidFill>
            </a:endParaRPr>
          </a:p>
          <a:p>
            <a:r>
              <a:rPr lang="en-US" dirty="0">
                <a:solidFill>
                  <a:srgbClr val="002060"/>
                </a:solidFill>
              </a:rPr>
              <a:t>3 to 4 tables per group</a:t>
            </a:r>
          </a:p>
          <a:p>
            <a:pPr marL="0" indent="0">
              <a:buNone/>
            </a:pPr>
            <a:endParaRPr lang="en-US" dirty="0">
              <a:solidFill>
                <a:srgbClr val="002060"/>
              </a:solidFill>
            </a:endParaRPr>
          </a:p>
          <a:p>
            <a:pPr marL="0" indent="0">
              <a:buNone/>
            </a:pPr>
            <a:endParaRPr lang="en-US" dirty="0">
              <a:solidFill>
                <a:srgbClr val="002060"/>
              </a:solidFill>
            </a:endParaRPr>
          </a:p>
          <a:p>
            <a:r>
              <a:rPr lang="en-US" dirty="0">
                <a:solidFill>
                  <a:srgbClr val="002060"/>
                </a:solidFill>
              </a:rPr>
              <a:t>Quick introductions: name/organization</a:t>
            </a:r>
          </a:p>
          <a:p>
            <a:r>
              <a:rPr lang="en-US" dirty="0">
                <a:solidFill>
                  <a:srgbClr val="002060"/>
                </a:solidFill>
              </a:rPr>
              <a:t>Identify Scribe and Speaker</a:t>
            </a:r>
          </a:p>
          <a:p>
            <a:endParaRPr lang="en-US" dirty="0">
              <a:solidFill>
                <a:srgbClr val="002060"/>
              </a:solidFill>
            </a:endParaRPr>
          </a:p>
          <a:p>
            <a:pPr marL="0" indent="0">
              <a:buNone/>
            </a:pPr>
            <a:endParaRPr lang="en-US" dirty="0">
              <a:solidFill>
                <a:srgbClr val="002060"/>
              </a:solidFill>
            </a:endParaRPr>
          </a:p>
          <a:p>
            <a:r>
              <a:rPr lang="en-US" dirty="0">
                <a:solidFill>
                  <a:srgbClr val="002060"/>
                </a:solidFill>
              </a:rPr>
              <a:t>3 broad categories</a:t>
            </a:r>
          </a:p>
          <a:p>
            <a:r>
              <a:rPr lang="en-US" dirty="0">
                <a:solidFill>
                  <a:srgbClr val="002060"/>
                </a:solidFill>
              </a:rPr>
              <a:t>15 minutes per category</a:t>
            </a:r>
          </a:p>
          <a:p>
            <a:pPr marL="0" indent="0">
              <a:buNone/>
            </a:pPr>
            <a:endParaRPr lang="en-US" dirty="0">
              <a:solidFill>
                <a:srgbClr val="002060"/>
              </a:solidFill>
            </a:endParaRPr>
          </a:p>
          <a:p>
            <a:pPr marL="0" indent="0">
              <a:buNone/>
            </a:pPr>
            <a:endParaRPr lang="en-US" dirty="0">
              <a:solidFill>
                <a:srgbClr val="002060"/>
              </a:solidFill>
            </a:endParaRPr>
          </a:p>
          <a:p>
            <a:pPr marL="0" indent="0">
              <a:buNone/>
            </a:pPr>
            <a:endParaRPr lang="en-US" dirty="0">
              <a:solidFill>
                <a:srgbClr val="002060"/>
              </a:solidFill>
            </a:endParaRPr>
          </a:p>
        </p:txBody>
      </p:sp>
      <p:pic>
        <p:nvPicPr>
          <p:cNvPr id="26" name="Picture 25">
            <a:extLst>
              <a:ext uri="{FF2B5EF4-FFF2-40B4-BE49-F238E27FC236}">
                <a16:creationId xmlns:a16="http://schemas.microsoft.com/office/drawing/2014/main" id="{A8E2EE5B-63C8-2AB2-110F-0EE0C49A4838}"/>
              </a:ext>
            </a:extLst>
          </p:cNvPr>
          <p:cNvPicPr>
            <a:picLocks noChangeAspect="1"/>
          </p:cNvPicPr>
          <p:nvPr/>
        </p:nvPicPr>
        <p:blipFill>
          <a:blip r:embed="rId4"/>
          <a:stretch>
            <a:fillRect/>
          </a:stretch>
        </p:blipFill>
        <p:spPr>
          <a:xfrm>
            <a:off x="576032" y="1454257"/>
            <a:ext cx="10516511" cy="768163"/>
          </a:xfrm>
          <a:prstGeom prst="rect">
            <a:avLst/>
          </a:prstGeom>
        </p:spPr>
      </p:pic>
      <p:pic>
        <p:nvPicPr>
          <p:cNvPr id="28" name="Picture 27">
            <a:extLst>
              <a:ext uri="{FF2B5EF4-FFF2-40B4-BE49-F238E27FC236}">
                <a16:creationId xmlns:a16="http://schemas.microsoft.com/office/drawing/2014/main" id="{D137E3D4-9665-DE01-F026-A775A8F18AE4}"/>
              </a:ext>
            </a:extLst>
          </p:cNvPr>
          <p:cNvPicPr>
            <a:picLocks noChangeAspect="1"/>
          </p:cNvPicPr>
          <p:nvPr/>
        </p:nvPicPr>
        <p:blipFill>
          <a:blip r:embed="rId5"/>
          <a:stretch>
            <a:fillRect/>
          </a:stretch>
        </p:blipFill>
        <p:spPr>
          <a:xfrm>
            <a:off x="576031" y="2850901"/>
            <a:ext cx="10516511" cy="768163"/>
          </a:xfrm>
          <a:prstGeom prst="rect">
            <a:avLst/>
          </a:prstGeom>
        </p:spPr>
      </p:pic>
      <p:pic>
        <p:nvPicPr>
          <p:cNvPr id="30" name="Picture 29">
            <a:extLst>
              <a:ext uri="{FF2B5EF4-FFF2-40B4-BE49-F238E27FC236}">
                <a16:creationId xmlns:a16="http://schemas.microsoft.com/office/drawing/2014/main" id="{834FABC3-ED2F-DB71-762C-F02899A42F7B}"/>
              </a:ext>
            </a:extLst>
          </p:cNvPr>
          <p:cNvPicPr>
            <a:picLocks noChangeAspect="1"/>
          </p:cNvPicPr>
          <p:nvPr/>
        </p:nvPicPr>
        <p:blipFill>
          <a:blip r:embed="rId6"/>
          <a:stretch>
            <a:fillRect/>
          </a:stretch>
        </p:blipFill>
        <p:spPr>
          <a:xfrm>
            <a:off x="576031" y="4944627"/>
            <a:ext cx="8839656" cy="768163"/>
          </a:xfrm>
          <a:prstGeom prst="rect">
            <a:avLst/>
          </a:prstGeom>
        </p:spPr>
      </p:pic>
    </p:spTree>
    <p:extLst>
      <p:ext uri="{BB962C8B-B14F-4D97-AF65-F5344CB8AC3E}">
        <p14:creationId xmlns:p14="http://schemas.microsoft.com/office/powerpoint/2010/main" val="46779793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a:extLst>
            <a:ext uri="{FF2B5EF4-FFF2-40B4-BE49-F238E27FC236}">
              <a16:creationId xmlns:a16="http://schemas.microsoft.com/office/drawing/2014/main" id="{98D399D3-352C-CA88-95A0-D76436B365BC}"/>
            </a:ext>
          </a:extLst>
        </p:cNvPr>
        <p:cNvGrpSpPr/>
        <p:nvPr/>
      </p:nvGrpSpPr>
      <p:grpSpPr>
        <a:xfrm>
          <a:off x="0" y="0"/>
          <a:ext cx="0" cy="0"/>
          <a:chOff x="0" y="0"/>
          <a:chExt cx="0" cy="0"/>
        </a:xfrm>
      </p:grpSpPr>
      <p:sp>
        <p:nvSpPr>
          <p:cNvPr id="4" name="Title 3">
            <a:extLst>
              <a:ext uri="{FF2B5EF4-FFF2-40B4-BE49-F238E27FC236}">
                <a16:creationId xmlns:a16="http://schemas.microsoft.com/office/drawing/2014/main" id="{166D925E-8C46-D7C6-F48C-362D93063AD9}"/>
              </a:ext>
            </a:extLst>
          </p:cNvPr>
          <p:cNvSpPr>
            <a:spLocks noGrp="1"/>
          </p:cNvSpPr>
          <p:nvPr>
            <p:ph type="title"/>
          </p:nvPr>
        </p:nvSpPr>
        <p:spPr>
          <a:xfrm>
            <a:off x="838200" y="365125"/>
            <a:ext cx="10515600" cy="1107059"/>
          </a:xfrm>
        </p:spPr>
        <p:txBody>
          <a:bodyPr/>
          <a:lstStyle/>
          <a:p>
            <a:pPr algn="ctr"/>
            <a:r>
              <a:rPr lang="en-US" dirty="0"/>
              <a:t>✅</a:t>
            </a:r>
            <a:r>
              <a:rPr lang="en-US" sz="6000" b="1" dirty="0"/>
              <a:t>Report Outs</a:t>
            </a:r>
            <a:endParaRPr lang="en-US" sz="6000" dirty="0"/>
          </a:p>
        </p:txBody>
      </p:sp>
      <p:graphicFrame>
        <p:nvGraphicFramePr>
          <p:cNvPr id="6" name="Subtitle 2">
            <a:extLst>
              <a:ext uri="{FF2B5EF4-FFF2-40B4-BE49-F238E27FC236}">
                <a16:creationId xmlns:a16="http://schemas.microsoft.com/office/drawing/2014/main" id="{0310EF64-8925-773E-AE7E-ACBA04837A93}"/>
              </a:ext>
            </a:extLst>
          </p:cNvPr>
          <p:cNvGraphicFramePr>
            <a:graphicFrameLocks noGrp="1"/>
          </p:cNvGraphicFramePr>
          <p:nvPr>
            <p:ph idx="1"/>
            <p:extLst>
              <p:ext uri="{D42A27DB-BD31-4B8C-83A1-F6EECF244321}">
                <p14:modId xmlns:p14="http://schemas.microsoft.com/office/powerpoint/2010/main" val="1565645067"/>
              </p:ext>
            </p:extLst>
          </p:nvPr>
        </p:nvGraphicFramePr>
        <p:xfrm>
          <a:off x="838200" y="1545336"/>
          <a:ext cx="8708136" cy="4947539"/>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spTree>
    <p:extLst>
      <p:ext uri="{BB962C8B-B14F-4D97-AF65-F5344CB8AC3E}">
        <p14:creationId xmlns:p14="http://schemas.microsoft.com/office/powerpoint/2010/main" val="3690834359"/>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1E9190E-E182-0D4A-60EE-919E78FE5717}"/>
              </a:ext>
            </a:extLst>
          </p:cNvPr>
          <p:cNvSpPr>
            <a:spLocks noGrp="1"/>
          </p:cNvSpPr>
          <p:nvPr>
            <p:ph type="ctrTitle"/>
          </p:nvPr>
        </p:nvSpPr>
        <p:spPr>
          <a:xfrm>
            <a:off x="1073425" y="569843"/>
            <a:ext cx="10098157" cy="2398644"/>
          </a:xfrm>
        </p:spPr>
        <p:txBody>
          <a:bodyPr>
            <a:normAutofit fontScale="90000"/>
          </a:bodyPr>
          <a:lstStyle/>
          <a:p>
            <a:pPr algn="ctr"/>
            <a:r>
              <a:rPr lang="en-US" dirty="0"/>
              <a:t>🧭 Category 1: </a:t>
            </a:r>
            <a:br>
              <a:rPr lang="en-US" dirty="0"/>
            </a:br>
            <a:r>
              <a:rPr lang="en-US" dirty="0"/>
              <a:t>Purpose &amp; Strategy - Centering Families </a:t>
            </a:r>
            <a:endParaRPr lang="en-US" b="1" dirty="0">
              <a:solidFill>
                <a:srgbClr val="002060"/>
              </a:solidFill>
            </a:endParaRPr>
          </a:p>
        </p:txBody>
      </p:sp>
      <p:sp>
        <p:nvSpPr>
          <p:cNvPr id="3" name="Content Placeholder 2">
            <a:extLst>
              <a:ext uri="{FF2B5EF4-FFF2-40B4-BE49-F238E27FC236}">
                <a16:creationId xmlns:a16="http://schemas.microsoft.com/office/drawing/2014/main" id="{4AA72FFC-7819-3615-675B-6280E80A98E0}"/>
              </a:ext>
            </a:extLst>
          </p:cNvPr>
          <p:cNvSpPr>
            <a:spLocks noGrp="1"/>
          </p:cNvSpPr>
          <p:nvPr>
            <p:ph type="subTitle" idx="1"/>
          </p:nvPr>
        </p:nvSpPr>
        <p:spPr>
          <a:xfrm>
            <a:off x="1524000" y="3429000"/>
            <a:ext cx="9144000" cy="2560637"/>
          </a:xfrm>
        </p:spPr>
        <p:txBody>
          <a:bodyPr>
            <a:normAutofit fontScale="85000" lnSpcReduction="20000"/>
          </a:bodyPr>
          <a:lstStyle/>
          <a:p>
            <a:pPr marL="0" indent="0">
              <a:buNone/>
            </a:pPr>
            <a:r>
              <a:rPr lang="en-US" sz="4600" dirty="0"/>
              <a:t>• </a:t>
            </a:r>
            <a:r>
              <a:rPr lang="en-US" sz="4200" dirty="0"/>
              <a:t>Understand the strategic importance of partnerships in child support work.</a:t>
            </a:r>
          </a:p>
          <a:p>
            <a:pPr marL="0" indent="0">
              <a:buNone/>
            </a:pPr>
            <a:endParaRPr lang="en-US" sz="4200" dirty="0"/>
          </a:p>
          <a:p>
            <a:pPr marL="0" indent="0">
              <a:buNone/>
            </a:pPr>
            <a:r>
              <a:rPr lang="en-US" sz="4200" dirty="0"/>
              <a:t>• Keep family outcomes at the heart of partnership work.</a:t>
            </a:r>
          </a:p>
          <a:p>
            <a:pPr marL="0" indent="0">
              <a:buNone/>
            </a:pPr>
            <a:endParaRPr lang="en-US" dirty="0">
              <a:solidFill>
                <a:srgbClr val="002060"/>
              </a:solidFill>
            </a:endParaRPr>
          </a:p>
        </p:txBody>
      </p:sp>
    </p:spTree>
    <p:extLst>
      <p:ext uri="{BB962C8B-B14F-4D97-AF65-F5344CB8AC3E}">
        <p14:creationId xmlns:p14="http://schemas.microsoft.com/office/powerpoint/2010/main" val="1235307770"/>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blipFill dpi="0" rotWithShape="1">
          <a:blip r:embed="rId4">
            <a:lum/>
          </a:blip>
          <a:srcRect/>
          <a:stretch>
            <a:fillRect/>
          </a:stretch>
        </a:blipFill>
        <a:effectLst/>
      </p:bgPr>
    </p:bg>
    <p:spTree>
      <p:nvGrpSpPr>
        <p:cNvPr id="1" name="">
          <a:extLst>
            <a:ext uri="{FF2B5EF4-FFF2-40B4-BE49-F238E27FC236}">
              <a16:creationId xmlns:a16="http://schemas.microsoft.com/office/drawing/2014/main" id="{B32708C9-A692-2302-EA8C-6A5DDAFFF8EC}"/>
            </a:ext>
          </a:extLst>
        </p:cNvPr>
        <p:cNvGrpSpPr/>
        <p:nvPr/>
      </p:nvGrpSpPr>
      <p:grpSpPr>
        <a:xfrm>
          <a:off x="0" y="0"/>
          <a:ext cx="0" cy="0"/>
          <a:chOff x="0" y="0"/>
          <a:chExt cx="0" cy="0"/>
        </a:xfrm>
      </p:grpSpPr>
      <p:sp>
        <p:nvSpPr>
          <p:cNvPr id="4" name="Title 3">
            <a:extLst>
              <a:ext uri="{FF2B5EF4-FFF2-40B4-BE49-F238E27FC236}">
                <a16:creationId xmlns:a16="http://schemas.microsoft.com/office/drawing/2014/main" id="{75BC9BF3-7341-B480-59FA-4E94C578DC31}"/>
              </a:ext>
            </a:extLst>
          </p:cNvPr>
          <p:cNvSpPr>
            <a:spLocks noGrp="1"/>
          </p:cNvSpPr>
          <p:nvPr>
            <p:ph type="title"/>
          </p:nvPr>
        </p:nvSpPr>
        <p:spPr>
          <a:xfrm>
            <a:off x="838200" y="365125"/>
            <a:ext cx="10515600" cy="1745560"/>
          </a:xfrm>
        </p:spPr>
        <p:txBody>
          <a:bodyPr/>
          <a:lstStyle/>
          <a:p>
            <a:pPr algn="ctr"/>
            <a:r>
              <a:rPr lang="en-US" dirty="0"/>
              <a:t>✅</a:t>
            </a:r>
            <a:r>
              <a:rPr lang="en-US" sz="6000" b="1" dirty="0"/>
              <a:t>Group Discussion</a:t>
            </a:r>
            <a:endParaRPr lang="en-US" sz="6000" dirty="0"/>
          </a:p>
        </p:txBody>
      </p:sp>
      <p:pic>
        <p:nvPicPr>
          <p:cNvPr id="8" name="90497C1F">
            <a:hlinkClick r:id="" action="ppaction://media"/>
            <a:extLst>
              <a:ext uri="{FF2B5EF4-FFF2-40B4-BE49-F238E27FC236}">
                <a16:creationId xmlns:a16="http://schemas.microsoft.com/office/drawing/2014/main" id="{5216BD1F-7E2F-02CA-0B92-9920992C5EDE}"/>
              </a:ext>
            </a:extLst>
          </p:cNvPr>
          <p:cNvPicPr>
            <a:picLocks noGrp="1" noChangeAspect="1"/>
          </p:cNvPicPr>
          <p:nvPr>
            <p:ph idx="1"/>
            <a:videoFile r:link="rId2"/>
            <p:extLst>
              <p:ext uri="{DAA4B4D4-6D71-4841-9C94-3DE7FCFB9230}">
                <p14:media xmlns:p14="http://schemas.microsoft.com/office/powerpoint/2010/main" r:embed="rId1"/>
              </p:ext>
            </p:extLst>
          </p:nvPr>
        </p:nvPicPr>
        <p:blipFill>
          <a:blip r:embed="rId5"/>
          <a:stretch>
            <a:fillRect/>
          </a:stretch>
        </p:blipFill>
        <p:spPr>
          <a:xfrm>
            <a:off x="2459167" y="1777258"/>
            <a:ext cx="7002885" cy="3939123"/>
          </a:xfrm>
        </p:spPr>
      </p:pic>
    </p:spTree>
    <p:extLst>
      <p:ext uri="{BB962C8B-B14F-4D97-AF65-F5344CB8AC3E}">
        <p14:creationId xmlns:p14="http://schemas.microsoft.com/office/powerpoint/2010/main" val="131278145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904000" fill="hold"/>
                                        <p:tgtEl>
                                          <p:spTgt spid="8"/>
                                        </p:tgtEl>
                                      </p:cBhvr>
                                    </p:cmd>
                                  </p:childTnLst>
                                </p:cTn>
                              </p:par>
                            </p:childTnLst>
                          </p:cTn>
                        </p:par>
                      </p:childTnLst>
                    </p:cTn>
                  </p:par>
                </p:childTnLst>
              </p:cTn>
              <p:prevCondLst>
                <p:cond evt="onPrev" delay="0">
                  <p:tgtEl>
                    <p:sldTgt/>
                  </p:tgtEl>
                </p:cond>
              </p:prevCondLst>
              <p:nextCondLst>
                <p:cond evt="onNext" delay="0">
                  <p:tgtEl>
                    <p:sldTgt/>
                  </p:tgtEl>
                </p:cond>
              </p:nextCondLst>
            </p:seq>
            <p:seq concurrent="1" nextAc="seek">
              <p:cTn id="7" restart="whenNotActive" fill="hold" evtFilter="cancelBubble" nodeType="interactiveSeq">
                <p:stCondLst>
                  <p:cond evt="onClick" delay="0">
                    <p:tgtEl>
                      <p:spTgt spid="8"/>
                    </p:tgtEl>
                  </p:cond>
                </p:stCondLst>
                <p:endSync evt="end" delay="0">
                  <p:rtn val="all"/>
                </p:endSync>
                <p:childTnLst>
                  <p:par>
                    <p:cTn id="8" fill="hold">
                      <p:stCondLst>
                        <p:cond delay="0"/>
                      </p:stCondLst>
                      <p:childTnLst>
                        <p:par>
                          <p:cTn id="9" fill="hold">
                            <p:stCondLst>
                              <p:cond delay="0"/>
                            </p:stCondLst>
                            <p:childTnLst>
                              <p:par>
                                <p:cTn id="10" presetID="2" presetClass="mediacall" presetSubtype="0" fill="hold" nodeType="clickEffect">
                                  <p:stCondLst>
                                    <p:cond delay="0"/>
                                  </p:stCondLst>
                                  <p:childTnLst>
                                    <p:cmd type="call" cmd="togglePause">
                                      <p:cBhvr>
                                        <p:cTn id="11" dur="1" fill="hold"/>
                                        <p:tgtEl>
                                          <p:spTgt spid="8"/>
                                        </p:tgtEl>
                                      </p:cBhvr>
                                    </p:cmd>
                                  </p:childTnLst>
                                </p:cTn>
                              </p:par>
                            </p:childTnLst>
                          </p:cTn>
                        </p:par>
                      </p:childTnLst>
                    </p:cTn>
                  </p:par>
                </p:childTnLst>
              </p:cTn>
              <p:nextCondLst>
                <p:cond evt="onClick" delay="0">
                  <p:tgtEl>
                    <p:spTgt spid="8"/>
                  </p:tgtEl>
                </p:cond>
              </p:nextCondLst>
            </p:seq>
            <p:video>
              <p:cMediaNode vol="80000">
                <p:cTn id="12" fill="hold" display="0">
                  <p:stCondLst>
                    <p:cond delay="indefinite"/>
                  </p:stCondLst>
                </p:cTn>
                <p:tgtEl>
                  <p:spTgt spid="8"/>
                </p:tgtEl>
              </p:cMediaNode>
            </p:video>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a:extLst>
            <a:ext uri="{FF2B5EF4-FFF2-40B4-BE49-F238E27FC236}">
              <a16:creationId xmlns:a16="http://schemas.microsoft.com/office/drawing/2014/main" id="{E05D2B0E-1C83-6EBF-166E-09D5D8BEC50A}"/>
            </a:ext>
          </a:extLst>
        </p:cNvPr>
        <p:cNvGrpSpPr/>
        <p:nvPr/>
      </p:nvGrpSpPr>
      <p:grpSpPr>
        <a:xfrm>
          <a:off x="0" y="0"/>
          <a:ext cx="0" cy="0"/>
          <a:chOff x="0" y="0"/>
          <a:chExt cx="0" cy="0"/>
        </a:xfrm>
      </p:grpSpPr>
      <p:sp>
        <p:nvSpPr>
          <p:cNvPr id="4" name="Title 3">
            <a:extLst>
              <a:ext uri="{FF2B5EF4-FFF2-40B4-BE49-F238E27FC236}">
                <a16:creationId xmlns:a16="http://schemas.microsoft.com/office/drawing/2014/main" id="{3EF50371-DB98-6303-D1E6-3CE9B5276186}"/>
              </a:ext>
            </a:extLst>
          </p:cNvPr>
          <p:cNvSpPr>
            <a:spLocks noGrp="1"/>
          </p:cNvSpPr>
          <p:nvPr>
            <p:ph type="ctrTitle"/>
          </p:nvPr>
        </p:nvSpPr>
        <p:spPr/>
        <p:txBody>
          <a:bodyPr/>
          <a:lstStyle/>
          <a:p>
            <a:pPr algn="ctr"/>
            <a:r>
              <a:rPr lang="en-US" dirty="0"/>
              <a:t>✅</a:t>
            </a:r>
            <a:r>
              <a:rPr lang="en-US" sz="6000" b="1" dirty="0"/>
              <a:t>Report Outs  </a:t>
            </a:r>
            <a:endParaRPr lang="en-US" sz="6000" dirty="0"/>
          </a:p>
        </p:txBody>
      </p:sp>
      <p:sp>
        <p:nvSpPr>
          <p:cNvPr id="6" name="Subtitle 5">
            <a:extLst>
              <a:ext uri="{FF2B5EF4-FFF2-40B4-BE49-F238E27FC236}">
                <a16:creationId xmlns:a16="http://schemas.microsoft.com/office/drawing/2014/main" id="{E48808D4-B4A2-20BC-9383-68194889CCD5}"/>
              </a:ext>
            </a:extLst>
          </p:cNvPr>
          <p:cNvSpPr>
            <a:spLocks noGrp="1"/>
          </p:cNvSpPr>
          <p:nvPr>
            <p:ph type="subTitle" idx="1"/>
          </p:nvPr>
        </p:nvSpPr>
        <p:spPr/>
        <p:txBody>
          <a:bodyPr>
            <a:normAutofit/>
          </a:bodyPr>
          <a:lstStyle/>
          <a:p>
            <a:r>
              <a:rPr lang="en-US" sz="4400" dirty="0"/>
              <a:t>Groups 1 and 2</a:t>
            </a:r>
          </a:p>
        </p:txBody>
      </p:sp>
    </p:spTree>
    <p:extLst>
      <p:ext uri="{BB962C8B-B14F-4D97-AF65-F5344CB8AC3E}">
        <p14:creationId xmlns:p14="http://schemas.microsoft.com/office/powerpoint/2010/main" val="3043130572"/>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a:extLst>
            <a:ext uri="{FF2B5EF4-FFF2-40B4-BE49-F238E27FC236}">
              <a16:creationId xmlns:a16="http://schemas.microsoft.com/office/drawing/2014/main" id="{2C52B5E2-3563-C329-DBCC-C4A161E901C5}"/>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EA02B2EA-FE7C-15CA-EFDE-BF6A7A870F35}"/>
              </a:ext>
            </a:extLst>
          </p:cNvPr>
          <p:cNvSpPr>
            <a:spLocks noGrp="1"/>
          </p:cNvSpPr>
          <p:nvPr>
            <p:ph type="ctrTitle"/>
          </p:nvPr>
        </p:nvSpPr>
        <p:spPr>
          <a:xfrm>
            <a:off x="1524000" y="675861"/>
            <a:ext cx="9144000" cy="2199861"/>
          </a:xfrm>
        </p:spPr>
        <p:txBody>
          <a:bodyPr/>
          <a:lstStyle/>
          <a:p>
            <a:pPr algn="ctr"/>
            <a:r>
              <a:rPr lang="en-US" dirty="0"/>
              <a:t>🤝 Category 2: Operational Collaboration </a:t>
            </a:r>
            <a:endParaRPr lang="en-US" b="1" dirty="0">
              <a:solidFill>
                <a:srgbClr val="002060"/>
              </a:solidFill>
            </a:endParaRPr>
          </a:p>
        </p:txBody>
      </p:sp>
      <p:sp>
        <p:nvSpPr>
          <p:cNvPr id="3" name="Content Placeholder 2">
            <a:extLst>
              <a:ext uri="{FF2B5EF4-FFF2-40B4-BE49-F238E27FC236}">
                <a16:creationId xmlns:a16="http://schemas.microsoft.com/office/drawing/2014/main" id="{934F3038-2361-73DC-BEB9-920C850778E1}"/>
              </a:ext>
            </a:extLst>
          </p:cNvPr>
          <p:cNvSpPr>
            <a:spLocks noGrp="1"/>
          </p:cNvSpPr>
          <p:nvPr>
            <p:ph type="subTitle" idx="1"/>
          </p:nvPr>
        </p:nvSpPr>
        <p:spPr>
          <a:xfrm>
            <a:off x="1524000" y="3299791"/>
            <a:ext cx="8971722" cy="2689846"/>
          </a:xfrm>
        </p:spPr>
        <p:txBody>
          <a:bodyPr>
            <a:normAutofit fontScale="62500" lnSpcReduction="20000"/>
          </a:bodyPr>
          <a:lstStyle/>
          <a:p>
            <a:pPr marL="571500" indent="-571500">
              <a:buFont typeface="Arial" panose="020B0604020202020204" pitchFamily="34" charset="0"/>
              <a:buChar char="•"/>
            </a:pPr>
            <a:r>
              <a:rPr lang="en-US" sz="6500" dirty="0"/>
              <a:t>Explore how leaders recognize and initiate valuable collaborations.</a:t>
            </a:r>
          </a:p>
          <a:p>
            <a:endParaRPr lang="en-US" sz="6500" dirty="0"/>
          </a:p>
          <a:p>
            <a:pPr marL="571500" indent="-571500">
              <a:buFont typeface="Arial" panose="020B0604020202020204" pitchFamily="34" charset="0"/>
              <a:buChar char="•"/>
            </a:pPr>
            <a:r>
              <a:rPr lang="en-US" sz="6500" dirty="0"/>
              <a:t>Learn how leaders coordinate and manage partnership efforts.</a:t>
            </a:r>
          </a:p>
          <a:p>
            <a:pPr marL="0" indent="0">
              <a:buNone/>
            </a:pPr>
            <a:endParaRPr lang="en-US" dirty="0">
              <a:solidFill>
                <a:srgbClr val="002060"/>
              </a:solidFill>
            </a:endParaRPr>
          </a:p>
        </p:txBody>
      </p:sp>
    </p:spTree>
    <p:extLst>
      <p:ext uri="{BB962C8B-B14F-4D97-AF65-F5344CB8AC3E}">
        <p14:creationId xmlns:p14="http://schemas.microsoft.com/office/powerpoint/2010/main" val="291750738"/>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a:extLst>
            <a:ext uri="{FF2B5EF4-FFF2-40B4-BE49-F238E27FC236}">
              <a16:creationId xmlns:a16="http://schemas.microsoft.com/office/drawing/2014/main" id="{D03B35FB-3892-81BB-DCD8-0C6DCB7E6333}"/>
            </a:ext>
          </a:extLst>
        </p:cNvPr>
        <p:cNvGrpSpPr/>
        <p:nvPr/>
      </p:nvGrpSpPr>
      <p:grpSpPr>
        <a:xfrm>
          <a:off x="0" y="0"/>
          <a:ext cx="0" cy="0"/>
          <a:chOff x="0" y="0"/>
          <a:chExt cx="0" cy="0"/>
        </a:xfrm>
      </p:grpSpPr>
      <p:sp>
        <p:nvSpPr>
          <p:cNvPr id="4" name="Title 3">
            <a:extLst>
              <a:ext uri="{FF2B5EF4-FFF2-40B4-BE49-F238E27FC236}">
                <a16:creationId xmlns:a16="http://schemas.microsoft.com/office/drawing/2014/main" id="{03B6CE80-D5D2-9DD2-355E-FEB043604027}"/>
              </a:ext>
            </a:extLst>
          </p:cNvPr>
          <p:cNvSpPr>
            <a:spLocks noGrp="1"/>
          </p:cNvSpPr>
          <p:nvPr>
            <p:ph type="ctrTitle"/>
          </p:nvPr>
        </p:nvSpPr>
        <p:spPr/>
        <p:txBody>
          <a:bodyPr/>
          <a:lstStyle/>
          <a:p>
            <a:pPr algn="ctr"/>
            <a:r>
              <a:rPr lang="en-US" dirty="0"/>
              <a:t>✅</a:t>
            </a:r>
            <a:r>
              <a:rPr lang="en-US" sz="6000" b="1" dirty="0"/>
              <a:t>Report Outs  </a:t>
            </a:r>
            <a:endParaRPr lang="en-US" sz="6000" dirty="0"/>
          </a:p>
        </p:txBody>
      </p:sp>
      <p:sp>
        <p:nvSpPr>
          <p:cNvPr id="6" name="Subtitle 5">
            <a:extLst>
              <a:ext uri="{FF2B5EF4-FFF2-40B4-BE49-F238E27FC236}">
                <a16:creationId xmlns:a16="http://schemas.microsoft.com/office/drawing/2014/main" id="{FB9D8978-344A-2C34-BA67-7D2A57282BC2}"/>
              </a:ext>
            </a:extLst>
          </p:cNvPr>
          <p:cNvSpPr>
            <a:spLocks noGrp="1"/>
          </p:cNvSpPr>
          <p:nvPr>
            <p:ph type="subTitle" idx="1"/>
          </p:nvPr>
        </p:nvSpPr>
        <p:spPr/>
        <p:txBody>
          <a:bodyPr>
            <a:normAutofit/>
          </a:bodyPr>
          <a:lstStyle/>
          <a:p>
            <a:r>
              <a:rPr lang="en-US" sz="4400" dirty="0"/>
              <a:t>Groups 3 and 4</a:t>
            </a:r>
          </a:p>
        </p:txBody>
      </p:sp>
    </p:spTree>
    <p:extLst>
      <p:ext uri="{BB962C8B-B14F-4D97-AF65-F5344CB8AC3E}">
        <p14:creationId xmlns:p14="http://schemas.microsoft.com/office/powerpoint/2010/main" val="78973819"/>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a:extLst>
            <a:ext uri="{FF2B5EF4-FFF2-40B4-BE49-F238E27FC236}">
              <a16:creationId xmlns:a16="http://schemas.microsoft.com/office/drawing/2014/main" id="{450C6BB7-DD2A-8EA2-AA18-60A8FB1E3A35}"/>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BF818583-A28B-E9A2-E995-6DF8151258EF}"/>
              </a:ext>
            </a:extLst>
          </p:cNvPr>
          <p:cNvSpPr>
            <a:spLocks noGrp="1"/>
          </p:cNvSpPr>
          <p:nvPr>
            <p:ph type="ctrTitle"/>
          </p:nvPr>
        </p:nvSpPr>
        <p:spPr>
          <a:xfrm>
            <a:off x="1524000" y="569843"/>
            <a:ext cx="9144000" cy="2186609"/>
          </a:xfrm>
        </p:spPr>
        <p:txBody>
          <a:bodyPr/>
          <a:lstStyle/>
          <a:p>
            <a:pPr algn="ctr"/>
            <a:r>
              <a:rPr lang="en-US" dirty="0"/>
              <a:t>🛠️ Category 3: Building Trust &amp; Alignment </a:t>
            </a:r>
            <a:endParaRPr lang="en-US" b="1" dirty="0">
              <a:solidFill>
                <a:srgbClr val="002060"/>
              </a:solidFill>
            </a:endParaRPr>
          </a:p>
        </p:txBody>
      </p:sp>
      <p:sp>
        <p:nvSpPr>
          <p:cNvPr id="3" name="Content Placeholder 2">
            <a:extLst>
              <a:ext uri="{FF2B5EF4-FFF2-40B4-BE49-F238E27FC236}">
                <a16:creationId xmlns:a16="http://schemas.microsoft.com/office/drawing/2014/main" id="{C972536C-8A6D-25F6-B364-2AAA32BAE445}"/>
              </a:ext>
            </a:extLst>
          </p:cNvPr>
          <p:cNvSpPr>
            <a:spLocks noGrp="1"/>
          </p:cNvSpPr>
          <p:nvPr>
            <p:ph type="subTitle" idx="1"/>
          </p:nvPr>
        </p:nvSpPr>
        <p:spPr>
          <a:xfrm>
            <a:off x="1524000" y="3071191"/>
            <a:ext cx="9144000" cy="2613992"/>
          </a:xfrm>
        </p:spPr>
        <p:txBody>
          <a:bodyPr>
            <a:normAutofit lnSpcReduction="10000"/>
          </a:bodyPr>
          <a:lstStyle/>
          <a:p>
            <a:pPr marL="0" indent="0">
              <a:buNone/>
            </a:pPr>
            <a:r>
              <a:rPr lang="en-US" sz="3600" dirty="0"/>
              <a:t>•Discuss what it takes to create partnerships based on trust and shared values.</a:t>
            </a:r>
          </a:p>
          <a:p>
            <a:pPr marL="0" indent="0">
              <a:buNone/>
            </a:pPr>
            <a:endParaRPr lang="en-US" sz="3600" dirty="0"/>
          </a:p>
          <a:p>
            <a:pPr marL="0" indent="0">
              <a:buNone/>
            </a:pPr>
            <a:r>
              <a:rPr lang="en-US" sz="3600" dirty="0"/>
              <a:t>• How do you ensure partnerships are impactful and long-lasting.</a:t>
            </a:r>
          </a:p>
          <a:p>
            <a:pPr marL="0" indent="0">
              <a:buNone/>
            </a:pPr>
            <a:endParaRPr lang="en-US" dirty="0">
              <a:solidFill>
                <a:srgbClr val="002060"/>
              </a:solidFill>
            </a:endParaRPr>
          </a:p>
        </p:txBody>
      </p:sp>
    </p:spTree>
    <p:extLst>
      <p:ext uri="{BB962C8B-B14F-4D97-AF65-F5344CB8AC3E}">
        <p14:creationId xmlns:p14="http://schemas.microsoft.com/office/powerpoint/2010/main" val="364100455"/>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a:extLst>
            <a:ext uri="{FF2B5EF4-FFF2-40B4-BE49-F238E27FC236}">
              <a16:creationId xmlns:a16="http://schemas.microsoft.com/office/drawing/2014/main" id="{9B0150A6-E763-9116-012A-E8AF9B42B79A}"/>
            </a:ext>
          </a:extLst>
        </p:cNvPr>
        <p:cNvGrpSpPr/>
        <p:nvPr/>
      </p:nvGrpSpPr>
      <p:grpSpPr>
        <a:xfrm>
          <a:off x="0" y="0"/>
          <a:ext cx="0" cy="0"/>
          <a:chOff x="0" y="0"/>
          <a:chExt cx="0" cy="0"/>
        </a:xfrm>
      </p:grpSpPr>
      <p:sp>
        <p:nvSpPr>
          <p:cNvPr id="4" name="Title 3">
            <a:extLst>
              <a:ext uri="{FF2B5EF4-FFF2-40B4-BE49-F238E27FC236}">
                <a16:creationId xmlns:a16="http://schemas.microsoft.com/office/drawing/2014/main" id="{7274CC87-D8BB-DEF8-8FD1-BD44BB19EB64}"/>
              </a:ext>
            </a:extLst>
          </p:cNvPr>
          <p:cNvSpPr>
            <a:spLocks noGrp="1"/>
          </p:cNvSpPr>
          <p:nvPr>
            <p:ph type="ctrTitle"/>
          </p:nvPr>
        </p:nvSpPr>
        <p:spPr/>
        <p:txBody>
          <a:bodyPr/>
          <a:lstStyle/>
          <a:p>
            <a:pPr algn="ctr"/>
            <a:r>
              <a:rPr lang="en-US" dirty="0"/>
              <a:t>✅</a:t>
            </a:r>
            <a:r>
              <a:rPr lang="en-US" sz="6000" b="1" dirty="0"/>
              <a:t>Report Outs  </a:t>
            </a:r>
            <a:endParaRPr lang="en-US" sz="6000" dirty="0"/>
          </a:p>
        </p:txBody>
      </p:sp>
      <p:sp>
        <p:nvSpPr>
          <p:cNvPr id="6" name="Subtitle 5">
            <a:extLst>
              <a:ext uri="{FF2B5EF4-FFF2-40B4-BE49-F238E27FC236}">
                <a16:creationId xmlns:a16="http://schemas.microsoft.com/office/drawing/2014/main" id="{7430C45D-C082-6C2A-3D39-28ABB9731ACB}"/>
              </a:ext>
            </a:extLst>
          </p:cNvPr>
          <p:cNvSpPr>
            <a:spLocks noGrp="1"/>
          </p:cNvSpPr>
          <p:nvPr>
            <p:ph type="subTitle" idx="1"/>
          </p:nvPr>
        </p:nvSpPr>
        <p:spPr/>
        <p:txBody>
          <a:bodyPr>
            <a:normAutofit/>
          </a:bodyPr>
          <a:lstStyle/>
          <a:p>
            <a:r>
              <a:rPr lang="en-US" sz="4400" dirty="0"/>
              <a:t>Groups 5, 6, and 7</a:t>
            </a:r>
          </a:p>
        </p:txBody>
      </p:sp>
    </p:spTree>
    <p:extLst>
      <p:ext uri="{BB962C8B-B14F-4D97-AF65-F5344CB8AC3E}">
        <p14:creationId xmlns:p14="http://schemas.microsoft.com/office/powerpoint/2010/main" val="2617225311"/>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a:extLst>
            <a:ext uri="{FF2B5EF4-FFF2-40B4-BE49-F238E27FC236}">
              <a16:creationId xmlns:a16="http://schemas.microsoft.com/office/drawing/2014/main" id="{FB4C6A4E-7BE4-1529-C653-F4F7767F105C}"/>
            </a:ext>
          </a:extLst>
        </p:cNvPr>
        <p:cNvGrpSpPr/>
        <p:nvPr/>
      </p:nvGrpSpPr>
      <p:grpSpPr>
        <a:xfrm>
          <a:off x="0" y="0"/>
          <a:ext cx="0" cy="0"/>
          <a:chOff x="0" y="0"/>
          <a:chExt cx="0" cy="0"/>
        </a:xfrm>
      </p:grpSpPr>
      <p:sp>
        <p:nvSpPr>
          <p:cNvPr id="4" name="Title 3">
            <a:extLst>
              <a:ext uri="{FF2B5EF4-FFF2-40B4-BE49-F238E27FC236}">
                <a16:creationId xmlns:a16="http://schemas.microsoft.com/office/drawing/2014/main" id="{A7DA4B68-87E0-9C1E-61DE-85183662AB25}"/>
              </a:ext>
            </a:extLst>
          </p:cNvPr>
          <p:cNvSpPr>
            <a:spLocks noGrp="1"/>
          </p:cNvSpPr>
          <p:nvPr>
            <p:ph type="title"/>
          </p:nvPr>
        </p:nvSpPr>
        <p:spPr/>
        <p:txBody>
          <a:bodyPr/>
          <a:lstStyle/>
          <a:p>
            <a:pPr algn="ctr"/>
            <a:r>
              <a:rPr lang="en-US" dirty="0"/>
              <a:t>✅ Wrap-Up Reflection / Takeaways</a:t>
            </a:r>
          </a:p>
        </p:txBody>
      </p:sp>
      <p:sp>
        <p:nvSpPr>
          <p:cNvPr id="5" name="Content Placeholder 4">
            <a:extLst>
              <a:ext uri="{FF2B5EF4-FFF2-40B4-BE49-F238E27FC236}">
                <a16:creationId xmlns:a16="http://schemas.microsoft.com/office/drawing/2014/main" id="{0661B760-E907-24D8-3D80-0E604E898E2F}"/>
              </a:ext>
            </a:extLst>
          </p:cNvPr>
          <p:cNvSpPr>
            <a:spLocks noGrp="1"/>
          </p:cNvSpPr>
          <p:nvPr>
            <p:ph idx="1"/>
          </p:nvPr>
        </p:nvSpPr>
        <p:spPr/>
        <p:txBody>
          <a:bodyPr/>
          <a:lstStyle/>
          <a:p>
            <a:pPr marL="0" indent="0">
              <a:buNone/>
            </a:pPr>
            <a:r>
              <a:rPr lang="en-US" dirty="0"/>
              <a:t>We hope that today’s discussion sparked you to think about:</a:t>
            </a:r>
          </a:p>
          <a:p>
            <a:pPr marL="0" indent="0">
              <a:buNone/>
            </a:pPr>
            <a:endParaRPr lang="en-US" dirty="0"/>
          </a:p>
          <a:p>
            <a:r>
              <a:rPr lang="en-US" dirty="0"/>
              <a:t>What partnership are you most proud of and why?</a:t>
            </a:r>
          </a:p>
          <a:p>
            <a:pPr marL="0" indent="0">
              <a:buNone/>
            </a:pPr>
            <a:r>
              <a:rPr lang="en-US" dirty="0"/>
              <a:t>• Where is there untapped potential for new or stronger partnerships?</a:t>
            </a:r>
          </a:p>
          <a:p>
            <a:pPr marL="0" indent="0">
              <a:buNone/>
            </a:pPr>
            <a:r>
              <a:rPr lang="en-US" dirty="0"/>
              <a:t>• What support or resources do you need to build or enhance key partnerships?</a:t>
            </a:r>
          </a:p>
          <a:p>
            <a:pPr marL="0" indent="0">
              <a:buNone/>
            </a:pPr>
            <a:endParaRPr lang="en-US" dirty="0">
              <a:solidFill>
                <a:srgbClr val="002060"/>
              </a:solidFill>
            </a:endParaRPr>
          </a:p>
        </p:txBody>
      </p:sp>
    </p:spTree>
    <p:extLst>
      <p:ext uri="{BB962C8B-B14F-4D97-AF65-F5344CB8AC3E}">
        <p14:creationId xmlns:p14="http://schemas.microsoft.com/office/powerpoint/2010/main" val="3753248621"/>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3A3B39BEE27A9B43B7BA1069317EAA39" ma:contentTypeVersion="1" ma:contentTypeDescription="Create a new document." ma:contentTypeScope="" ma:versionID="4fb80492c3419d45d9e36148a08c998f">
  <xsd:schema xmlns:xsd="http://www.w3.org/2001/XMLSchema" xmlns:xs="http://www.w3.org/2001/XMLSchema" xmlns:p="http://schemas.microsoft.com/office/2006/metadata/properties" xmlns:ns1="http://schemas.microsoft.com/sharepoint/v3" targetNamespace="http://schemas.microsoft.com/office/2006/metadata/properties" ma:root="true" ma:fieldsID="55d3c2ff1dfae606d6f8168c38786798" ns1:_="">
    <xsd:import namespace="http://schemas.microsoft.com/sharepoint/v3"/>
    <xsd:element name="properties">
      <xsd:complexType>
        <xsd:sequence>
          <xsd:element name="documentManagement">
            <xsd:complexType>
              <xsd:all>
                <xsd:element ref="ns1:PublishingStartDate" minOccurs="0"/>
                <xsd:element ref="ns1:PublishingExpirationDate"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http://schemas.microsoft.com/sharepoint/v3" elementFormDefault="qualified">
    <xsd:import namespace="http://schemas.microsoft.com/office/2006/documentManagement/types"/>
    <xsd:import namespace="http://schemas.microsoft.com/office/infopath/2007/PartnerControls"/>
    <xsd:element name="PublishingStartDate" ma:index="8" nillable="true" ma:displayName="Scheduling Start Date" ma:description="Scheduling Start Date is a site column created by the Publishing feature. It is used to specify the date and time on which this page will first appear to site visitors." ma:hidden="true" ma:internalName="PublishingStartDate">
      <xsd:simpleType>
        <xsd:restriction base="dms:Unknown"/>
      </xsd:simpleType>
    </xsd:element>
    <xsd:element name="PublishingExpirationDate" ma:index="9" nillable="true" ma:displayName="Scheduling End Date" ma:description="Scheduling End Date is a site column created by the Publishing feature. It is used to specify the date and time on which this page will no longer appear to site visitors." ma:hidden="true" ma:internalName="PublishingExpirationDate">
      <xsd:simpleType>
        <xsd:restriction base="dms:Unknow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xmlns:pc="http://schemas.microsoft.com/office/infopath/2007/PartnerControls">
  <documentManagement>
    <PublishingExpirationDate xmlns="http://schemas.microsoft.com/sharepoint/v3" xsi:nil="true"/>
    <PublishingStartDate xmlns="http://schemas.microsoft.com/sharepoint/v3" xsi:nil="true"/>
  </documentManagement>
</p:properties>
</file>

<file path=customXml/itemProps1.xml><?xml version="1.0" encoding="utf-8"?>
<ds:datastoreItem xmlns:ds="http://schemas.openxmlformats.org/officeDocument/2006/customXml" ds:itemID="{E46AD210-1C55-4C97-824B-186DCDFB1EA3}"/>
</file>

<file path=customXml/itemProps2.xml><?xml version="1.0" encoding="utf-8"?>
<ds:datastoreItem xmlns:ds="http://schemas.openxmlformats.org/officeDocument/2006/customXml" ds:itemID="{9C348549-002C-42B1-9254-703085C11BCA}"/>
</file>

<file path=customXml/itemProps3.xml><?xml version="1.0" encoding="utf-8"?>
<ds:datastoreItem xmlns:ds="http://schemas.openxmlformats.org/officeDocument/2006/customXml" ds:itemID="{1DFBBE73-FCAA-49ED-A3E7-98F9F8D1BDAB}"/>
</file>

<file path=docMetadata/LabelInfo.xml><?xml version="1.0" encoding="utf-8"?>
<clbl:labelList xmlns:clbl="http://schemas.microsoft.com/office/2020/mipLabelMetadata">
  <clbl:label id="{20b4933b-baad-433c-9c02-70edcc7559c6}" enabled="0" method="" siteId="{20b4933b-baad-433c-9c02-70edcc7559c6}" removed="1"/>
</clbl:labelList>
</file>

<file path=docProps/app.xml><?xml version="1.0" encoding="utf-8"?>
<Properties xmlns="http://schemas.openxmlformats.org/officeDocument/2006/extended-properties" xmlns:vt="http://schemas.openxmlformats.org/officeDocument/2006/docPropsVTypes">
  <TotalTime>3785</TotalTime>
  <Words>585</Words>
  <Application>Microsoft Office PowerPoint</Application>
  <PresentationFormat>Widescreen</PresentationFormat>
  <Paragraphs>64</Paragraphs>
  <Slides>13</Slides>
  <Notes>5</Notes>
  <HiddenSlides>0</HiddenSlides>
  <MMClips>1</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13</vt:i4>
      </vt:variant>
    </vt:vector>
  </HeadingPairs>
  <TitlesOfParts>
    <vt:vector size="19" baseType="lpstr">
      <vt:lpstr>Amasis MT Pro</vt:lpstr>
      <vt:lpstr>Aptos</vt:lpstr>
      <vt:lpstr>Aptos Display</vt:lpstr>
      <vt:lpstr>Arial</vt:lpstr>
      <vt:lpstr>Calibri</vt:lpstr>
      <vt:lpstr>Office Theme</vt:lpstr>
      <vt:lpstr>PowerPoint Presentation</vt:lpstr>
      <vt:lpstr>LEAPS IN LEADERSHIP-TOGETHER WE DO MORE!</vt:lpstr>
      <vt:lpstr>Discussion on Partnership Development</vt:lpstr>
      <vt:lpstr>Leadership Group Discussions</vt:lpstr>
      <vt:lpstr>✅Report Outs</vt:lpstr>
      <vt:lpstr>🧭 Category 1:  Purpose &amp; Strategy - Centering Families </vt:lpstr>
      <vt:lpstr>✅Group Discussion</vt:lpstr>
      <vt:lpstr>✅Report Outs  </vt:lpstr>
      <vt:lpstr>🤝 Category 2: Operational Collaboration </vt:lpstr>
      <vt:lpstr>✅Report Outs  </vt:lpstr>
      <vt:lpstr>🛠️ Category 3: Building Trust &amp; Alignment </vt:lpstr>
      <vt:lpstr>✅Report Outs  </vt:lpstr>
      <vt:lpstr>✅ Wrap-Up Reflection / Takeaways</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Christina Sanchez</dc:creator>
  <cp:lastModifiedBy>Rivers, Lisa</cp:lastModifiedBy>
  <cp:revision>22</cp:revision>
  <dcterms:created xsi:type="dcterms:W3CDTF">2025-04-07T19:30:23Z</dcterms:created>
  <dcterms:modified xsi:type="dcterms:W3CDTF">2025-08-06T12:29:03Z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0x0101003A3B39BEE27A9B43B7BA1069317EAA39</vt:lpwstr>
  </property>
</Properties>
</file>