
<file path=[Content_Types].xml><?xml version="1.0" encoding="utf-8"?>
<Types xmlns="http://schemas.openxmlformats.org/package/2006/content-types">
  <Default Extension="bin" ContentType="application/vnd.openxmlformats-officedocument.oleObject"/>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diagrams/data2.xml" ContentType="application/vnd.openxmlformats-officedocument.drawingml.diagramData+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xml" ContentType="application/vnd.openxmlformats-officedocument.drawingml.diagramData+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1.xml" ContentType="application/vnd.openxmlformats-officedocument.presentationml.notesSlide+xml"/>
  <Override PartName="/ppt/notesSlides/notesSlide18.xml" ContentType="application/vnd.openxmlformats-officedocument.presentationml.notesSlide+xml"/>
  <Override PartName="/ppt/notesSlides/notesSlide20.xml" ContentType="application/vnd.openxmlformats-officedocument.presentationml.notesSlide+xml"/>
  <Override PartName="/ppt/notesSlides/notesSlide1.xml" ContentType="application/vnd.openxmlformats-officedocument.presentationml.notesSlide+xml"/>
  <Override PartName="/ppt/notesSlides/notesSlide2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9.xml" ContentType="application/vnd.openxmlformats-officedocument.presentationml.notesSlide+xml"/>
  <Override PartName="/ppt/notesSlides/notesSlide17.xml" ContentType="application/vnd.openxmlformats-officedocument.presentationml.notesSlide+xml"/>
  <Override PartName="/ppt/notesMasters/notesMaster1.xml" ContentType="application/vnd.openxmlformats-officedocument.presentationml.notesMaster+xml"/>
  <Override PartName="/ppt/diagrams/colors7.xml" ContentType="application/vnd.openxmlformats-officedocument.drawingml.diagramColors+xml"/>
  <Override PartName="/ppt/diagrams/drawing7.xml" ContentType="application/vnd.ms-office.drawingml.diagramDrawing+xml"/>
  <Override PartName="/ppt/theme/theme1.xml" ContentType="application/vnd.openxmlformats-officedocument.theme+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layout7.xml" ContentType="application/vnd.openxmlformats-officedocument.drawingml.diagramLayout+xml"/>
  <Override PartName="/ppt/diagrams/layout9.xml" ContentType="application/vnd.openxmlformats-officedocument.drawingml.diagramLayout+xml"/>
  <Override PartName="/ppt/diagrams/layout4.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quickStyle7.xml" ContentType="application/vnd.openxmlformats-officedocument.drawingml.diagramStyle+xml"/>
  <Override PartName="/ppt/diagrams/layout6.xml" ContentType="application/vnd.openxmlformats-officedocument.drawingml.diagramLayout+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Metadata/LabelInfo.xml" ContentType="application/vnd.ms-office.classificationlabel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7" r:id="rId2"/>
    <p:sldId id="267" r:id="rId3"/>
    <p:sldId id="266" r:id="rId4"/>
    <p:sldId id="261" r:id="rId5"/>
    <p:sldId id="270" r:id="rId6"/>
    <p:sldId id="262" r:id="rId7"/>
    <p:sldId id="269" r:id="rId8"/>
    <p:sldId id="268" r:id="rId9"/>
    <p:sldId id="273" r:id="rId10"/>
    <p:sldId id="288" r:id="rId11"/>
    <p:sldId id="289" r:id="rId12"/>
    <p:sldId id="290" r:id="rId13"/>
    <p:sldId id="291" r:id="rId14"/>
    <p:sldId id="292" r:id="rId15"/>
    <p:sldId id="293" r:id="rId16"/>
    <p:sldId id="294" r:id="rId17"/>
    <p:sldId id="295" r:id="rId18"/>
    <p:sldId id="296" r:id="rId19"/>
    <p:sldId id="298" r:id="rId20"/>
    <p:sldId id="276" r:id="rId21"/>
    <p:sldId id="277" r:id="rId22"/>
    <p:sldId id="278" r:id="rId23"/>
    <p:sldId id="279" r:id="rId24"/>
    <p:sldId id="281" r:id="rId25"/>
    <p:sldId id="282" r:id="rId26"/>
    <p:sldId id="283" r:id="rId27"/>
    <p:sldId id="280" r:id="rId28"/>
    <p:sldId id="284" r:id="rId29"/>
    <p:sldId id="285" r:id="rId30"/>
    <p:sldId id="286" r:id="rId31"/>
    <p:sldId id="297"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9050" autoAdjust="0"/>
  </p:normalViewPr>
  <p:slideViewPr>
    <p:cSldViewPr snapToGrid="0">
      <p:cViewPr varScale="1">
        <p:scale>
          <a:sx n="66" d="100"/>
          <a:sy n="66" d="100"/>
        </p:scale>
        <p:origin x="1330" y="4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ustomXml" Target="../customXml/item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40"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_rels/data2.xml.rels><?xml version="1.0" encoding="UTF-8" standalone="yes"?>
<Relationships xmlns="http://schemas.openxmlformats.org/package/2006/relationships"><Relationship Id="rId1" Type="http://schemas.openxmlformats.org/officeDocument/2006/relationships/hyperlink" Target="https://www.unitedforalice.org/county-reports/michigan" TargetMode="External"/></Relationships>
</file>

<file path=ppt/diagrams/_rels/data5.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6.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image" Target="../media/image16.png"/></Relationships>
</file>

<file path=ppt/diagrams/_rels/data7.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6.png"/></Relationships>
</file>

<file path=ppt/diagrams/_rels/drawing2.xml.rels><?xml version="1.0" encoding="UTF-8" standalone="yes"?>
<Relationships xmlns="http://schemas.openxmlformats.org/package/2006/relationships"><Relationship Id="rId1" Type="http://schemas.openxmlformats.org/officeDocument/2006/relationships/hyperlink" Target="https://www.unitedforalice.org/county-reports/michigan" TargetMode="External"/></Relationships>
</file>

<file path=ppt/diagrams/_rels/drawing5.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6.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image" Target="../media/image16.png"/></Relationships>
</file>

<file path=ppt/diagrams/_rels/drawing7.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B60AA51-007E-4DCD-A1BE-1010B67D7330}"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D8E9CC14-11F1-472B-86B3-97EB18735DB0}">
      <dgm:prSet/>
      <dgm:spPr/>
      <dgm:t>
        <a:bodyPr/>
        <a:lstStyle/>
        <a:p>
          <a:r>
            <a:rPr lang="en-US" dirty="0"/>
            <a:t>In 2021, the Office of Child Support Community Advisory Council published its first report which reported that participants often find the child support program confusing and complex.</a:t>
          </a:r>
        </a:p>
      </dgm:t>
    </dgm:pt>
    <dgm:pt modelId="{4585B8BF-47DD-4EE3-AC4F-6AF57AB4C247}" type="parTrans" cxnId="{E13C97BE-76A6-4AD6-9C78-AABFC0FF8E86}">
      <dgm:prSet/>
      <dgm:spPr/>
      <dgm:t>
        <a:bodyPr/>
        <a:lstStyle/>
        <a:p>
          <a:endParaRPr lang="en-US"/>
        </a:p>
      </dgm:t>
    </dgm:pt>
    <dgm:pt modelId="{F336884C-4E29-4074-9C08-0DB2C506A2F8}" type="sibTrans" cxnId="{E13C97BE-76A6-4AD6-9C78-AABFC0FF8E86}">
      <dgm:prSet/>
      <dgm:spPr/>
      <dgm:t>
        <a:bodyPr/>
        <a:lstStyle/>
        <a:p>
          <a:endParaRPr lang="en-US"/>
        </a:p>
      </dgm:t>
    </dgm:pt>
    <dgm:pt modelId="{DEB4DB80-743E-443E-933A-E50F26F37575}">
      <dgm:prSet/>
      <dgm:spPr/>
      <dgm:t>
        <a:bodyPr/>
        <a:lstStyle/>
        <a:p>
          <a:r>
            <a:rPr lang="en-US" dirty="0"/>
            <a:t>Navigators are used successfully in various settings including mental health, child welfare, and veteran services throughout Michigan and the United States. </a:t>
          </a:r>
        </a:p>
      </dgm:t>
    </dgm:pt>
    <dgm:pt modelId="{77FE2355-C872-4D03-B7A1-760C89458581}" type="parTrans" cxnId="{0D40764C-EA52-4349-84FA-65A317887BEF}">
      <dgm:prSet/>
      <dgm:spPr/>
      <dgm:t>
        <a:bodyPr/>
        <a:lstStyle/>
        <a:p>
          <a:endParaRPr lang="en-US"/>
        </a:p>
      </dgm:t>
    </dgm:pt>
    <dgm:pt modelId="{4D0BA84C-F938-473B-940F-80770F7140C4}" type="sibTrans" cxnId="{0D40764C-EA52-4349-84FA-65A317887BEF}">
      <dgm:prSet/>
      <dgm:spPr/>
      <dgm:t>
        <a:bodyPr/>
        <a:lstStyle/>
        <a:p>
          <a:endParaRPr lang="en-US"/>
        </a:p>
      </dgm:t>
    </dgm:pt>
    <dgm:pt modelId="{AD3A7142-9057-4D51-965A-12A7EE178188}">
      <dgm:prSet/>
      <dgm:spPr/>
      <dgm:t>
        <a:bodyPr/>
        <a:lstStyle/>
        <a:p>
          <a:r>
            <a:rPr lang="en-US" dirty="0"/>
            <a:t>Programs increase participant knowledge and access to information and resources</a:t>
          </a:r>
          <a:r>
            <a:rPr lang="en-US" dirty="0">
              <a:latin typeface="Aptos Display" panose="02110004020202020204"/>
            </a:rPr>
            <a:t>.</a:t>
          </a:r>
          <a:endParaRPr lang="en-US" dirty="0"/>
        </a:p>
      </dgm:t>
    </dgm:pt>
    <dgm:pt modelId="{D6D5E8DC-3894-477C-9BEC-5BFDE286D953}" type="parTrans" cxnId="{EAD68D27-A028-4289-8415-ED547DCD91CE}">
      <dgm:prSet/>
      <dgm:spPr/>
      <dgm:t>
        <a:bodyPr/>
        <a:lstStyle/>
        <a:p>
          <a:endParaRPr lang="en-US"/>
        </a:p>
      </dgm:t>
    </dgm:pt>
    <dgm:pt modelId="{3F10CE20-D0A3-4F82-B771-29B7B15B9249}" type="sibTrans" cxnId="{EAD68D27-A028-4289-8415-ED547DCD91CE}">
      <dgm:prSet/>
      <dgm:spPr/>
      <dgm:t>
        <a:bodyPr/>
        <a:lstStyle/>
        <a:p>
          <a:endParaRPr lang="en-US"/>
        </a:p>
      </dgm:t>
    </dgm:pt>
    <dgm:pt modelId="{8D00B55D-FA29-4F60-AC4D-4956B9D4750C}" type="pres">
      <dgm:prSet presAssocID="{3B60AA51-007E-4DCD-A1BE-1010B67D7330}" presName="vert0" presStyleCnt="0">
        <dgm:presLayoutVars>
          <dgm:dir/>
          <dgm:animOne val="branch"/>
          <dgm:animLvl val="lvl"/>
        </dgm:presLayoutVars>
      </dgm:prSet>
      <dgm:spPr/>
    </dgm:pt>
    <dgm:pt modelId="{20DC98AD-BEBE-4564-9D5E-92F2D818DD6A}" type="pres">
      <dgm:prSet presAssocID="{D8E9CC14-11F1-472B-86B3-97EB18735DB0}" presName="thickLine" presStyleLbl="alignNode1" presStyleIdx="0" presStyleCnt="3"/>
      <dgm:spPr/>
    </dgm:pt>
    <dgm:pt modelId="{80266449-A6C0-4E72-B9F1-7A15D5898452}" type="pres">
      <dgm:prSet presAssocID="{D8E9CC14-11F1-472B-86B3-97EB18735DB0}" presName="horz1" presStyleCnt="0"/>
      <dgm:spPr/>
    </dgm:pt>
    <dgm:pt modelId="{1B9DA5B3-64A7-4C30-A6FC-766A2476B1A3}" type="pres">
      <dgm:prSet presAssocID="{D8E9CC14-11F1-472B-86B3-97EB18735DB0}" presName="tx1" presStyleLbl="revTx" presStyleIdx="0" presStyleCnt="3"/>
      <dgm:spPr/>
    </dgm:pt>
    <dgm:pt modelId="{8CEF5A43-5AED-4333-9D7E-8CFEA3F2AA4B}" type="pres">
      <dgm:prSet presAssocID="{D8E9CC14-11F1-472B-86B3-97EB18735DB0}" presName="vert1" presStyleCnt="0"/>
      <dgm:spPr/>
    </dgm:pt>
    <dgm:pt modelId="{DB8AFED4-C58D-4BDA-B670-47B672F6A6D0}" type="pres">
      <dgm:prSet presAssocID="{DEB4DB80-743E-443E-933A-E50F26F37575}" presName="thickLine" presStyleLbl="alignNode1" presStyleIdx="1" presStyleCnt="3"/>
      <dgm:spPr/>
    </dgm:pt>
    <dgm:pt modelId="{3FE4A61E-EBF9-45D5-A5D1-B701D5A8937D}" type="pres">
      <dgm:prSet presAssocID="{DEB4DB80-743E-443E-933A-E50F26F37575}" presName="horz1" presStyleCnt="0"/>
      <dgm:spPr/>
    </dgm:pt>
    <dgm:pt modelId="{6D524CBF-7ACA-4B8C-8811-2786B617F209}" type="pres">
      <dgm:prSet presAssocID="{DEB4DB80-743E-443E-933A-E50F26F37575}" presName="tx1" presStyleLbl="revTx" presStyleIdx="1" presStyleCnt="3"/>
      <dgm:spPr/>
    </dgm:pt>
    <dgm:pt modelId="{57C40314-EA91-497B-AFFF-A7E62F06935A}" type="pres">
      <dgm:prSet presAssocID="{DEB4DB80-743E-443E-933A-E50F26F37575}" presName="vert1" presStyleCnt="0"/>
      <dgm:spPr/>
    </dgm:pt>
    <dgm:pt modelId="{50C2565C-C7E7-48B0-A67B-55FEF6F9C362}" type="pres">
      <dgm:prSet presAssocID="{AD3A7142-9057-4D51-965A-12A7EE178188}" presName="thickLine" presStyleLbl="alignNode1" presStyleIdx="2" presStyleCnt="3"/>
      <dgm:spPr/>
    </dgm:pt>
    <dgm:pt modelId="{B2CFE92F-CB5D-4090-8D39-68D6A600ABE7}" type="pres">
      <dgm:prSet presAssocID="{AD3A7142-9057-4D51-965A-12A7EE178188}" presName="horz1" presStyleCnt="0"/>
      <dgm:spPr/>
    </dgm:pt>
    <dgm:pt modelId="{1225288D-DCAF-4395-9140-F87BF17A93CE}" type="pres">
      <dgm:prSet presAssocID="{AD3A7142-9057-4D51-965A-12A7EE178188}" presName="tx1" presStyleLbl="revTx" presStyleIdx="2" presStyleCnt="3"/>
      <dgm:spPr/>
    </dgm:pt>
    <dgm:pt modelId="{52B04B68-F6FF-4563-B2FC-83DC6EAC8E43}" type="pres">
      <dgm:prSet presAssocID="{AD3A7142-9057-4D51-965A-12A7EE178188}" presName="vert1" presStyleCnt="0"/>
      <dgm:spPr/>
    </dgm:pt>
  </dgm:ptLst>
  <dgm:cxnLst>
    <dgm:cxn modelId="{F2D3DE17-75EF-416D-A961-EB329BD19B93}" type="presOf" srcId="{3B60AA51-007E-4DCD-A1BE-1010B67D7330}" destId="{8D00B55D-FA29-4F60-AC4D-4956B9D4750C}" srcOrd="0" destOrd="0" presId="urn:microsoft.com/office/officeart/2008/layout/LinedList"/>
    <dgm:cxn modelId="{EAD68D27-A028-4289-8415-ED547DCD91CE}" srcId="{3B60AA51-007E-4DCD-A1BE-1010B67D7330}" destId="{AD3A7142-9057-4D51-965A-12A7EE178188}" srcOrd="2" destOrd="0" parTransId="{D6D5E8DC-3894-477C-9BEC-5BFDE286D953}" sibTransId="{3F10CE20-D0A3-4F82-B771-29B7B15B9249}"/>
    <dgm:cxn modelId="{8B144746-66DB-41A4-B366-551905759AEE}" type="presOf" srcId="{D8E9CC14-11F1-472B-86B3-97EB18735DB0}" destId="{1B9DA5B3-64A7-4C30-A6FC-766A2476B1A3}" srcOrd="0" destOrd="0" presId="urn:microsoft.com/office/officeart/2008/layout/LinedList"/>
    <dgm:cxn modelId="{0D40764C-EA52-4349-84FA-65A317887BEF}" srcId="{3B60AA51-007E-4DCD-A1BE-1010B67D7330}" destId="{DEB4DB80-743E-443E-933A-E50F26F37575}" srcOrd="1" destOrd="0" parTransId="{77FE2355-C872-4D03-B7A1-760C89458581}" sibTransId="{4D0BA84C-F938-473B-940F-80770F7140C4}"/>
    <dgm:cxn modelId="{94E290A9-0F3D-462A-92D7-B85D3ABE759A}" type="presOf" srcId="{DEB4DB80-743E-443E-933A-E50F26F37575}" destId="{6D524CBF-7ACA-4B8C-8811-2786B617F209}" srcOrd="0" destOrd="0" presId="urn:microsoft.com/office/officeart/2008/layout/LinedList"/>
    <dgm:cxn modelId="{E13C97BE-76A6-4AD6-9C78-AABFC0FF8E86}" srcId="{3B60AA51-007E-4DCD-A1BE-1010B67D7330}" destId="{D8E9CC14-11F1-472B-86B3-97EB18735DB0}" srcOrd="0" destOrd="0" parTransId="{4585B8BF-47DD-4EE3-AC4F-6AF57AB4C247}" sibTransId="{F336884C-4E29-4074-9C08-0DB2C506A2F8}"/>
    <dgm:cxn modelId="{1207C4E6-FE6F-4DB4-8BED-E56C03C4E81F}" type="presOf" srcId="{AD3A7142-9057-4D51-965A-12A7EE178188}" destId="{1225288D-DCAF-4395-9140-F87BF17A93CE}" srcOrd="0" destOrd="0" presId="urn:microsoft.com/office/officeart/2008/layout/LinedList"/>
    <dgm:cxn modelId="{A5BE3ECF-F496-49E8-8F67-96CB2E4B040E}" type="presParOf" srcId="{8D00B55D-FA29-4F60-AC4D-4956B9D4750C}" destId="{20DC98AD-BEBE-4564-9D5E-92F2D818DD6A}" srcOrd="0" destOrd="0" presId="urn:microsoft.com/office/officeart/2008/layout/LinedList"/>
    <dgm:cxn modelId="{5EE565F3-B93F-4046-A599-CC2F3D1EB1DF}" type="presParOf" srcId="{8D00B55D-FA29-4F60-AC4D-4956B9D4750C}" destId="{80266449-A6C0-4E72-B9F1-7A15D5898452}" srcOrd="1" destOrd="0" presId="urn:microsoft.com/office/officeart/2008/layout/LinedList"/>
    <dgm:cxn modelId="{8632F2EE-C0FE-4C07-B511-F33E373D4F63}" type="presParOf" srcId="{80266449-A6C0-4E72-B9F1-7A15D5898452}" destId="{1B9DA5B3-64A7-4C30-A6FC-766A2476B1A3}" srcOrd="0" destOrd="0" presId="urn:microsoft.com/office/officeart/2008/layout/LinedList"/>
    <dgm:cxn modelId="{E1026718-D0B9-4008-97EA-1FC38D8098F5}" type="presParOf" srcId="{80266449-A6C0-4E72-B9F1-7A15D5898452}" destId="{8CEF5A43-5AED-4333-9D7E-8CFEA3F2AA4B}" srcOrd="1" destOrd="0" presId="urn:microsoft.com/office/officeart/2008/layout/LinedList"/>
    <dgm:cxn modelId="{D636BA75-ECF2-4C48-B90B-5D5FB8742613}" type="presParOf" srcId="{8D00B55D-FA29-4F60-AC4D-4956B9D4750C}" destId="{DB8AFED4-C58D-4BDA-B670-47B672F6A6D0}" srcOrd="2" destOrd="0" presId="urn:microsoft.com/office/officeart/2008/layout/LinedList"/>
    <dgm:cxn modelId="{BB9D054D-924E-4E40-B713-189A3F049AC2}" type="presParOf" srcId="{8D00B55D-FA29-4F60-AC4D-4956B9D4750C}" destId="{3FE4A61E-EBF9-45D5-A5D1-B701D5A8937D}" srcOrd="3" destOrd="0" presId="urn:microsoft.com/office/officeart/2008/layout/LinedList"/>
    <dgm:cxn modelId="{C63BA33A-7440-4CCB-8594-ECD9B04F676C}" type="presParOf" srcId="{3FE4A61E-EBF9-45D5-A5D1-B701D5A8937D}" destId="{6D524CBF-7ACA-4B8C-8811-2786B617F209}" srcOrd="0" destOrd="0" presId="urn:microsoft.com/office/officeart/2008/layout/LinedList"/>
    <dgm:cxn modelId="{0FAE06F1-68C5-4CAB-9215-1DEA0CFA29E7}" type="presParOf" srcId="{3FE4A61E-EBF9-45D5-A5D1-B701D5A8937D}" destId="{57C40314-EA91-497B-AFFF-A7E62F06935A}" srcOrd="1" destOrd="0" presId="urn:microsoft.com/office/officeart/2008/layout/LinedList"/>
    <dgm:cxn modelId="{4DA6F380-CB05-49CB-B6D2-3F70281413C4}" type="presParOf" srcId="{8D00B55D-FA29-4F60-AC4D-4956B9D4750C}" destId="{50C2565C-C7E7-48B0-A67B-55FEF6F9C362}" srcOrd="4" destOrd="0" presId="urn:microsoft.com/office/officeart/2008/layout/LinedList"/>
    <dgm:cxn modelId="{A32FEFEE-4DF4-418D-9286-20FCA7545F1E}" type="presParOf" srcId="{8D00B55D-FA29-4F60-AC4D-4956B9D4750C}" destId="{B2CFE92F-CB5D-4090-8D39-68D6A600ABE7}" srcOrd="5" destOrd="0" presId="urn:microsoft.com/office/officeart/2008/layout/LinedList"/>
    <dgm:cxn modelId="{BFB1A9E7-E94F-4D52-88EE-6E5FA4B118CB}" type="presParOf" srcId="{B2CFE92F-CB5D-4090-8D39-68D6A600ABE7}" destId="{1225288D-DCAF-4395-9140-F87BF17A93CE}" srcOrd="0" destOrd="0" presId="urn:microsoft.com/office/officeart/2008/layout/LinedList"/>
    <dgm:cxn modelId="{84852388-5E6D-4F7B-AE71-BAC14D037B88}" type="presParOf" srcId="{B2CFE92F-CB5D-4090-8D39-68D6A600ABE7}" destId="{52B04B68-F6FF-4563-B2FC-83DC6EAC8E43}"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DC29D11-E61F-4B47-BCC8-4C7DE1CE334E}"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en-US"/>
        </a:p>
      </dgm:t>
    </dgm:pt>
    <dgm:pt modelId="{804C073A-00E2-4499-851D-BADF9E2E6F56}">
      <dgm:prSet/>
      <dgm:spPr/>
      <dgm:t>
        <a:bodyPr/>
        <a:lstStyle/>
        <a:p>
          <a:r>
            <a:rPr lang="en-US" b="1" dirty="0"/>
            <a:t>Structure</a:t>
          </a:r>
          <a:endParaRPr lang="en-US" dirty="0"/>
        </a:p>
      </dgm:t>
    </dgm:pt>
    <dgm:pt modelId="{9FB15894-465C-4C7E-AD03-B8001F89F7D4}" type="parTrans" cxnId="{00910AB6-2D70-43D7-940C-C68435BACE14}">
      <dgm:prSet/>
      <dgm:spPr/>
      <dgm:t>
        <a:bodyPr/>
        <a:lstStyle/>
        <a:p>
          <a:endParaRPr lang="en-US"/>
        </a:p>
      </dgm:t>
    </dgm:pt>
    <dgm:pt modelId="{2C33FEF9-0A9E-443D-8FC7-6DA0E99C5FA8}" type="sibTrans" cxnId="{00910AB6-2D70-43D7-940C-C68435BACE14}">
      <dgm:prSet/>
      <dgm:spPr/>
      <dgm:t>
        <a:bodyPr/>
        <a:lstStyle/>
        <a:p>
          <a:endParaRPr lang="en-US"/>
        </a:p>
      </dgm:t>
    </dgm:pt>
    <dgm:pt modelId="{7A92967F-C905-4B4D-BB8E-81E42DE89FEB}">
      <dgm:prSet/>
      <dgm:spPr/>
      <dgm:t>
        <a:bodyPr/>
        <a:lstStyle/>
        <a:p>
          <a:r>
            <a:rPr lang="en-US" dirty="0"/>
            <a:t>Four counties: Genesee, Calhoun, Kent, and Wayne</a:t>
          </a:r>
        </a:p>
      </dgm:t>
    </dgm:pt>
    <dgm:pt modelId="{30E92FDD-1192-489A-91EA-44F1CB291B3D}" type="parTrans" cxnId="{2D2EC840-3E89-49D8-88C8-730FF474D2BE}">
      <dgm:prSet/>
      <dgm:spPr/>
      <dgm:t>
        <a:bodyPr/>
        <a:lstStyle/>
        <a:p>
          <a:endParaRPr lang="en-US"/>
        </a:p>
      </dgm:t>
    </dgm:pt>
    <dgm:pt modelId="{FEA6DD0B-4044-4DFE-82C7-6E19E820E02C}" type="sibTrans" cxnId="{2D2EC840-3E89-49D8-88C8-730FF474D2BE}">
      <dgm:prSet/>
      <dgm:spPr/>
      <dgm:t>
        <a:bodyPr/>
        <a:lstStyle/>
        <a:p>
          <a:endParaRPr lang="en-US"/>
        </a:p>
      </dgm:t>
    </dgm:pt>
    <dgm:pt modelId="{21C9987D-D76D-4789-AC03-0B424CFD7D63}">
      <dgm:prSet/>
      <dgm:spPr/>
      <dgm:t>
        <a:bodyPr/>
        <a:lstStyle/>
        <a:p>
          <a:r>
            <a:rPr lang="en-US" dirty="0"/>
            <a:t>Structure varies by funding mechanism and staffing approach</a:t>
          </a:r>
        </a:p>
      </dgm:t>
    </dgm:pt>
    <dgm:pt modelId="{CB1D2AEA-E5DD-4711-950B-C1C674E7E7C1}" type="parTrans" cxnId="{C38B808E-5BC6-43B5-AB19-2BDB387587C3}">
      <dgm:prSet/>
      <dgm:spPr/>
      <dgm:t>
        <a:bodyPr/>
        <a:lstStyle/>
        <a:p>
          <a:endParaRPr lang="en-US"/>
        </a:p>
      </dgm:t>
    </dgm:pt>
    <dgm:pt modelId="{007B36FC-ADBF-42C9-996D-ED51A6FC4533}" type="sibTrans" cxnId="{C38B808E-5BC6-43B5-AB19-2BDB387587C3}">
      <dgm:prSet/>
      <dgm:spPr/>
      <dgm:t>
        <a:bodyPr/>
        <a:lstStyle/>
        <a:p>
          <a:endParaRPr lang="en-US"/>
        </a:p>
      </dgm:t>
    </dgm:pt>
    <dgm:pt modelId="{3EBAB696-3AC1-4913-A56E-96979C24A3A8}">
      <dgm:prSet/>
      <dgm:spPr/>
      <dgm:t>
        <a:bodyPr/>
        <a:lstStyle/>
        <a:p>
          <a:r>
            <a:rPr lang="en-US" b="1" dirty="0"/>
            <a:t>Funding</a:t>
          </a:r>
          <a:endParaRPr lang="en-US" dirty="0"/>
        </a:p>
      </dgm:t>
    </dgm:pt>
    <dgm:pt modelId="{5B0D9DCA-01B0-48D4-8D6F-6A43179E464D}" type="parTrans" cxnId="{09772C15-C8A2-492F-B928-43D062F43638}">
      <dgm:prSet/>
      <dgm:spPr/>
      <dgm:t>
        <a:bodyPr/>
        <a:lstStyle/>
        <a:p>
          <a:endParaRPr lang="en-US"/>
        </a:p>
      </dgm:t>
    </dgm:pt>
    <dgm:pt modelId="{9ED44948-45F3-42F4-8C09-5ADA603D0AEC}" type="sibTrans" cxnId="{09772C15-C8A2-492F-B928-43D062F43638}">
      <dgm:prSet/>
      <dgm:spPr/>
      <dgm:t>
        <a:bodyPr/>
        <a:lstStyle/>
        <a:p>
          <a:endParaRPr lang="en-US"/>
        </a:p>
      </dgm:t>
    </dgm:pt>
    <dgm:pt modelId="{29511E5C-9FAE-400B-AB0B-5C788196A8D2}">
      <dgm:prSet/>
      <dgm:spPr/>
      <dgm:t>
        <a:bodyPr/>
        <a:lstStyle/>
        <a:p>
          <a:r>
            <a:rPr lang="en-US" dirty="0"/>
            <a:t>W.K. Kellogg Foundation providing pilot funding for Calhoun, Genesee, Kent</a:t>
          </a:r>
        </a:p>
      </dgm:t>
    </dgm:pt>
    <dgm:pt modelId="{42D5415E-566F-48D6-9F93-FDA165B1B95D}" type="parTrans" cxnId="{C846895B-C6EB-4FE2-8ECE-31BD427CB0C1}">
      <dgm:prSet/>
      <dgm:spPr/>
      <dgm:t>
        <a:bodyPr/>
        <a:lstStyle/>
        <a:p>
          <a:endParaRPr lang="en-US"/>
        </a:p>
      </dgm:t>
    </dgm:pt>
    <dgm:pt modelId="{D3BFFD23-F3AC-49D8-B362-4CADF5B38776}" type="sibTrans" cxnId="{C846895B-C6EB-4FE2-8ECE-31BD427CB0C1}">
      <dgm:prSet/>
      <dgm:spPr/>
      <dgm:t>
        <a:bodyPr/>
        <a:lstStyle/>
        <a:p>
          <a:endParaRPr lang="en-US"/>
        </a:p>
      </dgm:t>
    </dgm:pt>
    <dgm:pt modelId="{D67BC96F-FA53-4536-961B-8F5CB568BFB9}">
      <dgm:prSet/>
      <dgm:spPr/>
      <dgm:t>
        <a:bodyPr/>
        <a:lstStyle/>
        <a:p>
          <a:r>
            <a:rPr lang="en-US" dirty="0"/>
            <a:t>Federal Office of Child Support Services (OCSS) which is providing matching funds through a section 1115 waiver</a:t>
          </a:r>
        </a:p>
      </dgm:t>
    </dgm:pt>
    <dgm:pt modelId="{36A37545-E6EB-4229-B47E-3E96348C501E}" type="parTrans" cxnId="{F38F6B5D-0118-4629-B67C-AEDB631CA969}">
      <dgm:prSet/>
      <dgm:spPr/>
      <dgm:t>
        <a:bodyPr/>
        <a:lstStyle/>
        <a:p>
          <a:endParaRPr lang="en-US"/>
        </a:p>
      </dgm:t>
    </dgm:pt>
    <dgm:pt modelId="{CA278E91-5226-4486-A474-E1CE01BD2259}" type="sibTrans" cxnId="{F38F6B5D-0118-4629-B67C-AEDB631CA969}">
      <dgm:prSet/>
      <dgm:spPr/>
      <dgm:t>
        <a:bodyPr/>
        <a:lstStyle/>
        <a:p>
          <a:endParaRPr lang="en-US"/>
        </a:p>
      </dgm:t>
    </dgm:pt>
    <dgm:pt modelId="{9E21112C-F95F-46B4-A159-AF965962AB92}">
      <dgm:prSet/>
      <dgm:spPr/>
      <dgm:t>
        <a:bodyPr/>
        <a:lstStyle/>
        <a:p>
          <a:r>
            <a:rPr lang="en-US" b="1" dirty="0"/>
            <a:t>Eligibility</a:t>
          </a:r>
          <a:endParaRPr lang="en-US" dirty="0"/>
        </a:p>
      </dgm:t>
    </dgm:pt>
    <dgm:pt modelId="{A5F2BFEE-57CC-4EDA-9082-1B5052D09E28}" type="parTrans" cxnId="{4BF27259-4ABF-424C-8131-67593EBEAE9C}">
      <dgm:prSet/>
      <dgm:spPr/>
      <dgm:t>
        <a:bodyPr/>
        <a:lstStyle/>
        <a:p>
          <a:endParaRPr lang="en-US"/>
        </a:p>
      </dgm:t>
    </dgm:pt>
    <dgm:pt modelId="{C512EB33-1156-4819-A72B-41D4521E3DFC}" type="sibTrans" cxnId="{4BF27259-4ABF-424C-8131-67593EBEAE9C}">
      <dgm:prSet/>
      <dgm:spPr/>
      <dgm:t>
        <a:bodyPr/>
        <a:lstStyle/>
        <a:p>
          <a:endParaRPr lang="en-US"/>
        </a:p>
      </dgm:t>
    </dgm:pt>
    <dgm:pt modelId="{6C5A1076-9E90-4AB2-9740-4BB6C1D77090}">
      <dgm:prSet/>
      <dgm:spPr/>
      <dgm:t>
        <a:bodyPr/>
        <a:lstStyle/>
        <a:p>
          <a:pPr rtl="0"/>
          <a:r>
            <a:rPr lang="en-US" dirty="0"/>
            <a:t>Anyone with IV-D case or deciding whether to open one can receive </a:t>
          </a:r>
          <a:r>
            <a:rPr lang="en-US" dirty="0">
              <a:latin typeface="Aptos Display" panose="02110004020202020204"/>
            </a:rPr>
            <a:t>services</a:t>
          </a:r>
        </a:p>
      </dgm:t>
    </dgm:pt>
    <dgm:pt modelId="{6B4E4B02-D309-47D7-9ED9-C5CA81E1F378}" type="parTrans" cxnId="{8D896F71-E4CC-45A0-8A6E-188E5A4F484E}">
      <dgm:prSet/>
      <dgm:spPr/>
      <dgm:t>
        <a:bodyPr/>
        <a:lstStyle/>
        <a:p>
          <a:endParaRPr lang="en-US"/>
        </a:p>
      </dgm:t>
    </dgm:pt>
    <dgm:pt modelId="{2BDF3564-50D9-463E-AC5D-1705EF4FA29E}" type="sibTrans" cxnId="{8D896F71-E4CC-45A0-8A6E-188E5A4F484E}">
      <dgm:prSet/>
      <dgm:spPr/>
      <dgm:t>
        <a:bodyPr/>
        <a:lstStyle/>
        <a:p>
          <a:endParaRPr lang="en-US"/>
        </a:p>
      </dgm:t>
    </dgm:pt>
    <dgm:pt modelId="{B1B0EF91-A9B8-4BF4-86E1-2900E66B3103}">
      <dgm:prSet/>
      <dgm:spPr/>
      <dgm:t>
        <a:bodyPr/>
        <a:lstStyle/>
        <a:p>
          <a:r>
            <a:rPr lang="en-US" b="1" dirty="0"/>
            <a:t>Referral Process</a:t>
          </a:r>
          <a:endParaRPr lang="en-US" dirty="0"/>
        </a:p>
      </dgm:t>
    </dgm:pt>
    <dgm:pt modelId="{085F6693-4755-42AF-BECD-C16CD34706CE}" type="parTrans" cxnId="{F0B39C12-0647-44DF-972D-547B787DE64C}">
      <dgm:prSet/>
      <dgm:spPr/>
      <dgm:t>
        <a:bodyPr/>
        <a:lstStyle/>
        <a:p>
          <a:endParaRPr lang="en-US"/>
        </a:p>
      </dgm:t>
    </dgm:pt>
    <dgm:pt modelId="{D5D01A7E-0DD0-4028-8A65-4C19792A355E}" type="sibTrans" cxnId="{F0B39C12-0647-44DF-972D-547B787DE64C}">
      <dgm:prSet/>
      <dgm:spPr/>
      <dgm:t>
        <a:bodyPr/>
        <a:lstStyle/>
        <a:p>
          <a:endParaRPr lang="en-US"/>
        </a:p>
      </dgm:t>
    </dgm:pt>
    <dgm:pt modelId="{A4DB6DBD-E1A8-4C94-A8C8-9882B3DCAD52}">
      <dgm:prSet/>
      <dgm:spPr/>
      <dgm:t>
        <a:bodyPr/>
        <a:lstStyle/>
        <a:p>
          <a:r>
            <a:rPr lang="en-US" dirty="0"/>
            <a:t>Participants can self-refer at any stage in the case</a:t>
          </a:r>
        </a:p>
      </dgm:t>
    </dgm:pt>
    <dgm:pt modelId="{88C2C8FB-F766-4046-810D-7DC9BA8E3D67}" type="parTrans" cxnId="{E1098260-05D1-486F-9160-1F0026975CA0}">
      <dgm:prSet/>
      <dgm:spPr/>
      <dgm:t>
        <a:bodyPr/>
        <a:lstStyle/>
        <a:p>
          <a:endParaRPr lang="en-US"/>
        </a:p>
      </dgm:t>
    </dgm:pt>
    <dgm:pt modelId="{527B8160-5D1C-444E-97C1-064B32733678}" type="sibTrans" cxnId="{E1098260-05D1-486F-9160-1F0026975CA0}">
      <dgm:prSet/>
      <dgm:spPr/>
      <dgm:t>
        <a:bodyPr/>
        <a:lstStyle/>
        <a:p>
          <a:endParaRPr lang="en-US"/>
        </a:p>
      </dgm:t>
    </dgm:pt>
    <dgm:pt modelId="{287FABE0-1C79-417A-8079-6653795436B7}">
      <dgm:prSet/>
      <dgm:spPr/>
      <dgm:t>
        <a:bodyPr/>
        <a:lstStyle/>
        <a:p>
          <a:r>
            <a:rPr lang="en-US" dirty="0"/>
            <a:t>Participants can receive navigation services without consenting to study </a:t>
          </a:r>
        </a:p>
      </dgm:t>
    </dgm:pt>
    <dgm:pt modelId="{F4213BDD-6E99-43DB-9689-30EF1E32B1E3}" type="parTrans" cxnId="{89BFA9A1-62F3-4545-9374-5BF964FBA0D3}">
      <dgm:prSet/>
      <dgm:spPr/>
      <dgm:t>
        <a:bodyPr/>
        <a:lstStyle/>
        <a:p>
          <a:endParaRPr lang="en-US"/>
        </a:p>
      </dgm:t>
    </dgm:pt>
    <dgm:pt modelId="{99162984-1817-4EB8-A7D4-EADAFF449B06}" type="sibTrans" cxnId="{89BFA9A1-62F3-4545-9374-5BF964FBA0D3}">
      <dgm:prSet/>
      <dgm:spPr/>
      <dgm:t>
        <a:bodyPr/>
        <a:lstStyle/>
        <a:p>
          <a:endParaRPr lang="en-US"/>
        </a:p>
      </dgm:t>
    </dgm:pt>
    <dgm:pt modelId="{4BE628DB-E50F-4183-9283-F0E05FF47ADD}">
      <dgm:prSet phldr="0"/>
      <dgm:spPr/>
      <dgm:t>
        <a:bodyPr/>
        <a:lstStyle/>
        <a:p>
          <a:r>
            <a:rPr lang="en-US" dirty="0">
              <a:latin typeface="Aptos Display" panose="02110004020202020204"/>
            </a:rPr>
            <a:t>W</a:t>
          </a:r>
          <a:r>
            <a:rPr lang="en-US" dirty="0"/>
            <a:t>.K. Kellogg funded sites focused on Asset </a:t>
          </a:r>
          <a:r>
            <a:rPr lang="en-US" dirty="0">
              <a:latin typeface="Aptos Display" panose="02110004020202020204"/>
            </a:rPr>
            <a:t>Limited Income</a:t>
          </a:r>
          <a:r>
            <a:rPr lang="en-US" dirty="0"/>
            <a:t> Constrained Employed (</a:t>
          </a:r>
          <a:r>
            <a:rPr lang="en-US" dirty="0">
              <a:hlinkClick xmlns:r="http://schemas.openxmlformats.org/officeDocument/2006/relationships" r:id="rId1"/>
            </a:rPr>
            <a:t>ALICE</a:t>
          </a:r>
          <a:r>
            <a:rPr lang="en-US" dirty="0"/>
            <a:t>) population </a:t>
          </a:r>
        </a:p>
      </dgm:t>
    </dgm:pt>
    <dgm:pt modelId="{DF4C3AB6-E45B-44B8-965B-11E77F6E4997}" type="parTrans" cxnId="{F171DBB7-A60A-4A61-82A1-75F1DB43EB5D}">
      <dgm:prSet/>
      <dgm:spPr/>
      <dgm:t>
        <a:bodyPr/>
        <a:lstStyle/>
        <a:p>
          <a:endParaRPr lang="en-US"/>
        </a:p>
      </dgm:t>
    </dgm:pt>
    <dgm:pt modelId="{FD49C31A-1B60-4B13-A87C-F53118FF577F}" type="sibTrans" cxnId="{F171DBB7-A60A-4A61-82A1-75F1DB43EB5D}">
      <dgm:prSet/>
      <dgm:spPr/>
      <dgm:t>
        <a:bodyPr/>
        <a:lstStyle/>
        <a:p>
          <a:endParaRPr lang="en-US"/>
        </a:p>
      </dgm:t>
    </dgm:pt>
    <dgm:pt modelId="{B1C4A86C-A96C-4219-9E69-810D7CD61982}" type="pres">
      <dgm:prSet presAssocID="{4DC29D11-E61F-4B47-BCC8-4C7DE1CE334E}" presName="Name0" presStyleCnt="0">
        <dgm:presLayoutVars>
          <dgm:dir/>
          <dgm:animLvl val="lvl"/>
          <dgm:resizeHandles val="exact"/>
        </dgm:presLayoutVars>
      </dgm:prSet>
      <dgm:spPr/>
    </dgm:pt>
    <dgm:pt modelId="{EA6337E8-8CD3-42A7-AD0F-53B0A06EA7F3}" type="pres">
      <dgm:prSet presAssocID="{804C073A-00E2-4499-851D-BADF9E2E6F56}" presName="composite" presStyleCnt="0"/>
      <dgm:spPr/>
    </dgm:pt>
    <dgm:pt modelId="{049F973A-CFA7-474E-9CFC-2C1D9B999720}" type="pres">
      <dgm:prSet presAssocID="{804C073A-00E2-4499-851D-BADF9E2E6F56}" presName="parTx" presStyleLbl="alignNode1" presStyleIdx="0" presStyleCnt="4">
        <dgm:presLayoutVars>
          <dgm:chMax val="0"/>
          <dgm:chPref val="0"/>
          <dgm:bulletEnabled val="1"/>
        </dgm:presLayoutVars>
      </dgm:prSet>
      <dgm:spPr/>
    </dgm:pt>
    <dgm:pt modelId="{ED77D3CB-D272-4FED-8931-75706B941DFE}" type="pres">
      <dgm:prSet presAssocID="{804C073A-00E2-4499-851D-BADF9E2E6F56}" presName="desTx" presStyleLbl="alignAccFollowNode1" presStyleIdx="0" presStyleCnt="4">
        <dgm:presLayoutVars>
          <dgm:bulletEnabled val="1"/>
        </dgm:presLayoutVars>
      </dgm:prSet>
      <dgm:spPr/>
    </dgm:pt>
    <dgm:pt modelId="{598CBC03-8159-43B2-AA8E-43B2BAA86D58}" type="pres">
      <dgm:prSet presAssocID="{2C33FEF9-0A9E-443D-8FC7-6DA0E99C5FA8}" presName="space" presStyleCnt="0"/>
      <dgm:spPr/>
    </dgm:pt>
    <dgm:pt modelId="{EE25740A-9707-483A-ABB3-419DCB162CA0}" type="pres">
      <dgm:prSet presAssocID="{3EBAB696-3AC1-4913-A56E-96979C24A3A8}" presName="composite" presStyleCnt="0"/>
      <dgm:spPr/>
    </dgm:pt>
    <dgm:pt modelId="{32CB6C6E-6F12-4A4B-B47E-5FBAB75BAB2F}" type="pres">
      <dgm:prSet presAssocID="{3EBAB696-3AC1-4913-A56E-96979C24A3A8}" presName="parTx" presStyleLbl="alignNode1" presStyleIdx="1" presStyleCnt="4">
        <dgm:presLayoutVars>
          <dgm:chMax val="0"/>
          <dgm:chPref val="0"/>
          <dgm:bulletEnabled val="1"/>
        </dgm:presLayoutVars>
      </dgm:prSet>
      <dgm:spPr/>
    </dgm:pt>
    <dgm:pt modelId="{EC4238F6-E3CE-4FB9-81A0-A8F67348C505}" type="pres">
      <dgm:prSet presAssocID="{3EBAB696-3AC1-4913-A56E-96979C24A3A8}" presName="desTx" presStyleLbl="alignAccFollowNode1" presStyleIdx="1" presStyleCnt="4">
        <dgm:presLayoutVars>
          <dgm:bulletEnabled val="1"/>
        </dgm:presLayoutVars>
      </dgm:prSet>
      <dgm:spPr/>
    </dgm:pt>
    <dgm:pt modelId="{2F16BA8B-FB60-4DD1-A3B7-4F69777A61A9}" type="pres">
      <dgm:prSet presAssocID="{9ED44948-45F3-42F4-8C09-5ADA603D0AEC}" presName="space" presStyleCnt="0"/>
      <dgm:spPr/>
    </dgm:pt>
    <dgm:pt modelId="{83C31410-1A3C-471D-9A95-40C98C8CF74B}" type="pres">
      <dgm:prSet presAssocID="{9E21112C-F95F-46B4-A159-AF965962AB92}" presName="composite" presStyleCnt="0"/>
      <dgm:spPr/>
    </dgm:pt>
    <dgm:pt modelId="{550F9EC8-77CB-48B5-A55A-1D2382CBD238}" type="pres">
      <dgm:prSet presAssocID="{9E21112C-F95F-46B4-A159-AF965962AB92}" presName="parTx" presStyleLbl="alignNode1" presStyleIdx="2" presStyleCnt="4">
        <dgm:presLayoutVars>
          <dgm:chMax val="0"/>
          <dgm:chPref val="0"/>
          <dgm:bulletEnabled val="1"/>
        </dgm:presLayoutVars>
      </dgm:prSet>
      <dgm:spPr/>
    </dgm:pt>
    <dgm:pt modelId="{8ACEB0CE-BF5E-4AC0-A343-17DE56CCEBB1}" type="pres">
      <dgm:prSet presAssocID="{9E21112C-F95F-46B4-A159-AF965962AB92}" presName="desTx" presStyleLbl="alignAccFollowNode1" presStyleIdx="2" presStyleCnt="4">
        <dgm:presLayoutVars>
          <dgm:bulletEnabled val="1"/>
        </dgm:presLayoutVars>
      </dgm:prSet>
      <dgm:spPr/>
    </dgm:pt>
    <dgm:pt modelId="{283B2ABE-161B-4FB1-8DF9-CB3858E53AE5}" type="pres">
      <dgm:prSet presAssocID="{C512EB33-1156-4819-A72B-41D4521E3DFC}" presName="space" presStyleCnt="0"/>
      <dgm:spPr/>
    </dgm:pt>
    <dgm:pt modelId="{F3FAD05E-680A-4B75-A26E-2A6C8CAC2CAF}" type="pres">
      <dgm:prSet presAssocID="{B1B0EF91-A9B8-4BF4-86E1-2900E66B3103}" presName="composite" presStyleCnt="0"/>
      <dgm:spPr/>
    </dgm:pt>
    <dgm:pt modelId="{34FDA27C-CFD8-4573-9C24-5F8A6949382A}" type="pres">
      <dgm:prSet presAssocID="{B1B0EF91-A9B8-4BF4-86E1-2900E66B3103}" presName="parTx" presStyleLbl="alignNode1" presStyleIdx="3" presStyleCnt="4">
        <dgm:presLayoutVars>
          <dgm:chMax val="0"/>
          <dgm:chPref val="0"/>
          <dgm:bulletEnabled val="1"/>
        </dgm:presLayoutVars>
      </dgm:prSet>
      <dgm:spPr/>
    </dgm:pt>
    <dgm:pt modelId="{35A1C7C9-B549-45E7-B603-1F579E1E6594}" type="pres">
      <dgm:prSet presAssocID="{B1B0EF91-A9B8-4BF4-86E1-2900E66B3103}" presName="desTx" presStyleLbl="alignAccFollowNode1" presStyleIdx="3" presStyleCnt="4">
        <dgm:presLayoutVars>
          <dgm:bulletEnabled val="1"/>
        </dgm:presLayoutVars>
      </dgm:prSet>
      <dgm:spPr/>
    </dgm:pt>
  </dgm:ptLst>
  <dgm:cxnLst>
    <dgm:cxn modelId="{F0B39C12-0647-44DF-972D-547B787DE64C}" srcId="{4DC29D11-E61F-4B47-BCC8-4C7DE1CE334E}" destId="{B1B0EF91-A9B8-4BF4-86E1-2900E66B3103}" srcOrd="3" destOrd="0" parTransId="{085F6693-4755-42AF-BECD-C16CD34706CE}" sibTransId="{D5D01A7E-0DD0-4028-8A65-4C19792A355E}"/>
    <dgm:cxn modelId="{09772C15-C8A2-492F-B928-43D062F43638}" srcId="{4DC29D11-E61F-4B47-BCC8-4C7DE1CE334E}" destId="{3EBAB696-3AC1-4913-A56E-96979C24A3A8}" srcOrd="1" destOrd="0" parTransId="{5B0D9DCA-01B0-48D4-8D6F-6A43179E464D}" sibTransId="{9ED44948-45F3-42F4-8C09-5ADA603D0AEC}"/>
    <dgm:cxn modelId="{D5F48E3D-D6B7-4084-8A67-D96C124A3B59}" type="presOf" srcId="{A4DB6DBD-E1A8-4C94-A8C8-9882B3DCAD52}" destId="{35A1C7C9-B549-45E7-B603-1F579E1E6594}" srcOrd="0" destOrd="0" presId="urn:microsoft.com/office/officeart/2005/8/layout/hList1"/>
    <dgm:cxn modelId="{2D2EC840-3E89-49D8-88C8-730FF474D2BE}" srcId="{804C073A-00E2-4499-851D-BADF9E2E6F56}" destId="{7A92967F-C905-4B4D-BB8E-81E42DE89FEB}" srcOrd="0" destOrd="0" parTransId="{30E92FDD-1192-489A-91EA-44F1CB291B3D}" sibTransId="{FEA6DD0B-4044-4DFE-82C7-6E19E820E02C}"/>
    <dgm:cxn modelId="{C846895B-C6EB-4FE2-8ECE-31BD427CB0C1}" srcId="{3EBAB696-3AC1-4913-A56E-96979C24A3A8}" destId="{29511E5C-9FAE-400B-AB0B-5C788196A8D2}" srcOrd="0" destOrd="0" parTransId="{42D5415E-566F-48D6-9F93-FDA165B1B95D}" sibTransId="{D3BFFD23-F3AC-49D8-B362-4CADF5B38776}"/>
    <dgm:cxn modelId="{F38F6B5D-0118-4629-B67C-AEDB631CA969}" srcId="{3EBAB696-3AC1-4913-A56E-96979C24A3A8}" destId="{D67BC96F-FA53-4536-961B-8F5CB568BFB9}" srcOrd="1" destOrd="0" parTransId="{36A37545-E6EB-4229-B47E-3E96348C501E}" sibTransId="{CA278E91-5226-4486-A474-E1CE01BD2259}"/>
    <dgm:cxn modelId="{E1098260-05D1-486F-9160-1F0026975CA0}" srcId="{B1B0EF91-A9B8-4BF4-86E1-2900E66B3103}" destId="{A4DB6DBD-E1A8-4C94-A8C8-9882B3DCAD52}" srcOrd="0" destOrd="0" parTransId="{88C2C8FB-F766-4046-810D-7DC9BA8E3D67}" sibTransId="{527B8160-5D1C-444E-97C1-064B32733678}"/>
    <dgm:cxn modelId="{79EA7F4F-E427-4AFD-994B-DD9F91BDFF2B}" type="presOf" srcId="{21C9987D-D76D-4789-AC03-0B424CFD7D63}" destId="{ED77D3CB-D272-4FED-8931-75706B941DFE}" srcOrd="0" destOrd="1" presId="urn:microsoft.com/office/officeart/2005/8/layout/hList1"/>
    <dgm:cxn modelId="{F587DB50-FA99-416A-8A07-9CB2CD8B6ADE}" type="presOf" srcId="{4DC29D11-E61F-4B47-BCC8-4C7DE1CE334E}" destId="{B1C4A86C-A96C-4219-9E69-810D7CD61982}" srcOrd="0" destOrd="0" presId="urn:microsoft.com/office/officeart/2005/8/layout/hList1"/>
    <dgm:cxn modelId="{8D896F71-E4CC-45A0-8A6E-188E5A4F484E}" srcId="{9E21112C-F95F-46B4-A159-AF965962AB92}" destId="{6C5A1076-9E90-4AB2-9740-4BB6C1D77090}" srcOrd="0" destOrd="0" parTransId="{6B4E4B02-D309-47D7-9ED9-C5CA81E1F378}" sibTransId="{2BDF3564-50D9-463E-AC5D-1705EF4FA29E}"/>
    <dgm:cxn modelId="{4BF27259-4ABF-424C-8131-67593EBEAE9C}" srcId="{4DC29D11-E61F-4B47-BCC8-4C7DE1CE334E}" destId="{9E21112C-F95F-46B4-A159-AF965962AB92}" srcOrd="2" destOrd="0" parTransId="{A5F2BFEE-57CC-4EDA-9082-1B5052D09E28}" sibTransId="{C512EB33-1156-4819-A72B-41D4521E3DFC}"/>
    <dgm:cxn modelId="{113F458A-82C0-417F-BE15-0AE54F28AF5A}" type="presOf" srcId="{7A92967F-C905-4B4D-BB8E-81E42DE89FEB}" destId="{ED77D3CB-D272-4FED-8931-75706B941DFE}" srcOrd="0" destOrd="0" presId="urn:microsoft.com/office/officeart/2005/8/layout/hList1"/>
    <dgm:cxn modelId="{C38B808E-5BC6-43B5-AB19-2BDB387587C3}" srcId="{804C073A-00E2-4499-851D-BADF9E2E6F56}" destId="{21C9987D-D76D-4789-AC03-0B424CFD7D63}" srcOrd="1" destOrd="0" parTransId="{CB1D2AEA-E5DD-4711-950B-C1C674E7E7C1}" sibTransId="{007B36FC-ADBF-42C9-996D-ED51A6FC4533}"/>
    <dgm:cxn modelId="{F039F999-84D3-46BF-B802-9305B6F2B881}" type="presOf" srcId="{6C5A1076-9E90-4AB2-9740-4BB6C1D77090}" destId="{8ACEB0CE-BF5E-4AC0-A343-17DE56CCEBB1}" srcOrd="0" destOrd="0" presId="urn:microsoft.com/office/officeart/2005/8/layout/hList1"/>
    <dgm:cxn modelId="{89BFA9A1-62F3-4545-9374-5BF964FBA0D3}" srcId="{B1B0EF91-A9B8-4BF4-86E1-2900E66B3103}" destId="{287FABE0-1C79-417A-8079-6653795436B7}" srcOrd="1" destOrd="0" parTransId="{F4213BDD-6E99-43DB-9689-30EF1E32B1E3}" sibTransId="{99162984-1817-4EB8-A7D4-EADAFF449B06}"/>
    <dgm:cxn modelId="{87903CA4-9C37-4BDB-B70B-0755AE0ADA9E}" type="presOf" srcId="{3EBAB696-3AC1-4913-A56E-96979C24A3A8}" destId="{32CB6C6E-6F12-4A4B-B47E-5FBAB75BAB2F}" srcOrd="0" destOrd="0" presId="urn:microsoft.com/office/officeart/2005/8/layout/hList1"/>
    <dgm:cxn modelId="{39111AA8-DB6A-49A5-B131-B5CB0C38DD30}" type="presOf" srcId="{804C073A-00E2-4499-851D-BADF9E2E6F56}" destId="{049F973A-CFA7-474E-9CFC-2C1D9B999720}" srcOrd="0" destOrd="0" presId="urn:microsoft.com/office/officeart/2005/8/layout/hList1"/>
    <dgm:cxn modelId="{00910AB6-2D70-43D7-940C-C68435BACE14}" srcId="{4DC29D11-E61F-4B47-BCC8-4C7DE1CE334E}" destId="{804C073A-00E2-4499-851D-BADF9E2E6F56}" srcOrd="0" destOrd="0" parTransId="{9FB15894-465C-4C7E-AD03-B8001F89F7D4}" sibTransId="{2C33FEF9-0A9E-443D-8FC7-6DA0E99C5FA8}"/>
    <dgm:cxn modelId="{F171DBB7-A60A-4A61-82A1-75F1DB43EB5D}" srcId="{9E21112C-F95F-46B4-A159-AF965962AB92}" destId="{4BE628DB-E50F-4183-9283-F0E05FF47ADD}" srcOrd="1" destOrd="0" parTransId="{DF4C3AB6-E45B-44B8-965B-11E77F6E4997}" sibTransId="{FD49C31A-1B60-4B13-A87C-F53118FF577F}"/>
    <dgm:cxn modelId="{DE314AC1-8BDA-4213-A795-0733E44DEAF6}" type="presOf" srcId="{29511E5C-9FAE-400B-AB0B-5C788196A8D2}" destId="{EC4238F6-E3CE-4FB9-81A0-A8F67348C505}" srcOrd="0" destOrd="0" presId="urn:microsoft.com/office/officeart/2005/8/layout/hList1"/>
    <dgm:cxn modelId="{69F7A1C8-05A6-418F-B6F3-4300783A2D18}" type="presOf" srcId="{D67BC96F-FA53-4536-961B-8F5CB568BFB9}" destId="{EC4238F6-E3CE-4FB9-81A0-A8F67348C505}" srcOrd="0" destOrd="1" presId="urn:microsoft.com/office/officeart/2005/8/layout/hList1"/>
    <dgm:cxn modelId="{A56F63D7-43F2-4010-9035-451939D662BE}" type="presOf" srcId="{9E21112C-F95F-46B4-A159-AF965962AB92}" destId="{550F9EC8-77CB-48B5-A55A-1D2382CBD238}" srcOrd="0" destOrd="0" presId="urn:microsoft.com/office/officeart/2005/8/layout/hList1"/>
    <dgm:cxn modelId="{172321E0-21A3-4B58-8517-A9087FC7C970}" type="presOf" srcId="{B1B0EF91-A9B8-4BF4-86E1-2900E66B3103}" destId="{34FDA27C-CFD8-4573-9C24-5F8A6949382A}" srcOrd="0" destOrd="0" presId="urn:microsoft.com/office/officeart/2005/8/layout/hList1"/>
    <dgm:cxn modelId="{A6AC5EF7-7E9F-4A1E-AF3C-0406055DCD31}" type="presOf" srcId="{4BE628DB-E50F-4183-9283-F0E05FF47ADD}" destId="{8ACEB0CE-BF5E-4AC0-A343-17DE56CCEBB1}" srcOrd="0" destOrd="1" presId="urn:microsoft.com/office/officeart/2005/8/layout/hList1"/>
    <dgm:cxn modelId="{CA10E2FC-0CBA-494A-ABE0-6C5821EC180B}" type="presOf" srcId="{287FABE0-1C79-417A-8079-6653795436B7}" destId="{35A1C7C9-B549-45E7-B603-1F579E1E6594}" srcOrd="0" destOrd="1" presId="urn:microsoft.com/office/officeart/2005/8/layout/hList1"/>
    <dgm:cxn modelId="{3481C7D7-9D01-4AC8-905C-F33EAE52BA9C}" type="presParOf" srcId="{B1C4A86C-A96C-4219-9E69-810D7CD61982}" destId="{EA6337E8-8CD3-42A7-AD0F-53B0A06EA7F3}" srcOrd="0" destOrd="0" presId="urn:microsoft.com/office/officeart/2005/8/layout/hList1"/>
    <dgm:cxn modelId="{05E0CBF4-DED7-4BE7-A897-5FD9A5D0D00C}" type="presParOf" srcId="{EA6337E8-8CD3-42A7-AD0F-53B0A06EA7F3}" destId="{049F973A-CFA7-474E-9CFC-2C1D9B999720}" srcOrd="0" destOrd="0" presId="urn:microsoft.com/office/officeart/2005/8/layout/hList1"/>
    <dgm:cxn modelId="{8BC13632-C31B-4F0B-AF02-3E2044A770EF}" type="presParOf" srcId="{EA6337E8-8CD3-42A7-AD0F-53B0A06EA7F3}" destId="{ED77D3CB-D272-4FED-8931-75706B941DFE}" srcOrd="1" destOrd="0" presId="urn:microsoft.com/office/officeart/2005/8/layout/hList1"/>
    <dgm:cxn modelId="{9DA31189-41C6-4676-A84A-59ED03C575EB}" type="presParOf" srcId="{B1C4A86C-A96C-4219-9E69-810D7CD61982}" destId="{598CBC03-8159-43B2-AA8E-43B2BAA86D58}" srcOrd="1" destOrd="0" presId="urn:microsoft.com/office/officeart/2005/8/layout/hList1"/>
    <dgm:cxn modelId="{FF483EB5-5240-4368-A0A3-8659156B33E0}" type="presParOf" srcId="{B1C4A86C-A96C-4219-9E69-810D7CD61982}" destId="{EE25740A-9707-483A-ABB3-419DCB162CA0}" srcOrd="2" destOrd="0" presId="urn:microsoft.com/office/officeart/2005/8/layout/hList1"/>
    <dgm:cxn modelId="{6FBB0449-CECA-44C4-A958-6D02BF6D8AC8}" type="presParOf" srcId="{EE25740A-9707-483A-ABB3-419DCB162CA0}" destId="{32CB6C6E-6F12-4A4B-B47E-5FBAB75BAB2F}" srcOrd="0" destOrd="0" presId="urn:microsoft.com/office/officeart/2005/8/layout/hList1"/>
    <dgm:cxn modelId="{FB8639BA-F6E8-4E9D-A565-7B2D46DB57D0}" type="presParOf" srcId="{EE25740A-9707-483A-ABB3-419DCB162CA0}" destId="{EC4238F6-E3CE-4FB9-81A0-A8F67348C505}" srcOrd="1" destOrd="0" presId="urn:microsoft.com/office/officeart/2005/8/layout/hList1"/>
    <dgm:cxn modelId="{4B93D816-4411-44ED-AE0C-DA6B0525927D}" type="presParOf" srcId="{B1C4A86C-A96C-4219-9E69-810D7CD61982}" destId="{2F16BA8B-FB60-4DD1-A3B7-4F69777A61A9}" srcOrd="3" destOrd="0" presId="urn:microsoft.com/office/officeart/2005/8/layout/hList1"/>
    <dgm:cxn modelId="{308E16E7-F7D1-41B1-AF7F-35A751D39B9E}" type="presParOf" srcId="{B1C4A86C-A96C-4219-9E69-810D7CD61982}" destId="{83C31410-1A3C-471D-9A95-40C98C8CF74B}" srcOrd="4" destOrd="0" presId="urn:microsoft.com/office/officeart/2005/8/layout/hList1"/>
    <dgm:cxn modelId="{BE6FDCCB-E60B-4346-BC45-02D435EDAFE6}" type="presParOf" srcId="{83C31410-1A3C-471D-9A95-40C98C8CF74B}" destId="{550F9EC8-77CB-48B5-A55A-1D2382CBD238}" srcOrd="0" destOrd="0" presId="urn:microsoft.com/office/officeart/2005/8/layout/hList1"/>
    <dgm:cxn modelId="{78E5DD3D-7312-4364-8BB3-4C88676616B1}" type="presParOf" srcId="{83C31410-1A3C-471D-9A95-40C98C8CF74B}" destId="{8ACEB0CE-BF5E-4AC0-A343-17DE56CCEBB1}" srcOrd="1" destOrd="0" presId="urn:microsoft.com/office/officeart/2005/8/layout/hList1"/>
    <dgm:cxn modelId="{DCFBBD6B-2301-4DF1-BA6C-2421FA216424}" type="presParOf" srcId="{B1C4A86C-A96C-4219-9E69-810D7CD61982}" destId="{283B2ABE-161B-4FB1-8DF9-CB3858E53AE5}" srcOrd="5" destOrd="0" presId="urn:microsoft.com/office/officeart/2005/8/layout/hList1"/>
    <dgm:cxn modelId="{4C71A5B5-A0C3-41D2-A05B-F1B3014E56B2}" type="presParOf" srcId="{B1C4A86C-A96C-4219-9E69-810D7CD61982}" destId="{F3FAD05E-680A-4B75-A26E-2A6C8CAC2CAF}" srcOrd="6" destOrd="0" presId="urn:microsoft.com/office/officeart/2005/8/layout/hList1"/>
    <dgm:cxn modelId="{59A2DA0B-AA5C-4AF7-A8FF-AF634B4C504A}" type="presParOf" srcId="{F3FAD05E-680A-4B75-A26E-2A6C8CAC2CAF}" destId="{34FDA27C-CFD8-4573-9C24-5F8A6949382A}" srcOrd="0" destOrd="0" presId="urn:microsoft.com/office/officeart/2005/8/layout/hList1"/>
    <dgm:cxn modelId="{72102595-E134-4DED-96EE-AE4F3565566F}" type="presParOf" srcId="{F3FAD05E-680A-4B75-A26E-2A6C8CAC2CAF}" destId="{35A1C7C9-B549-45E7-B603-1F579E1E6594}"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0457DBF-3068-46C5-B6E7-EBB4D86A6A96}" type="doc">
      <dgm:prSet loTypeId="urn:microsoft.com/office/officeart/2005/8/layout/hProcess3" loCatId="process" qsTypeId="urn:microsoft.com/office/officeart/2005/8/quickstyle/simple1" qsCatId="simple" csTypeId="urn:microsoft.com/office/officeart/2005/8/colors/colorful1" csCatId="colorful" phldr="1"/>
      <dgm:spPr/>
      <dgm:t>
        <a:bodyPr/>
        <a:lstStyle/>
        <a:p>
          <a:endParaRPr lang="en-US"/>
        </a:p>
      </dgm:t>
    </dgm:pt>
    <dgm:pt modelId="{61ED813E-1AAC-4189-93A8-0A37F88322F7}">
      <dgm:prSet phldrT="[Text]"/>
      <dgm:spPr/>
      <dgm:t>
        <a:bodyPr/>
        <a:lstStyle/>
        <a:p>
          <a:pPr>
            <a:defRPr b="1"/>
          </a:pPr>
          <a:r>
            <a:rPr lang="en-US" b="1" u="none" dirty="0">
              <a:latin typeface="+mn-lt"/>
              <a:ea typeface="Verdana" panose="020B0604030504040204" pitchFamily="34" charset="0"/>
            </a:rPr>
            <a:t>Year 1</a:t>
          </a:r>
        </a:p>
      </dgm:t>
    </dgm:pt>
    <dgm:pt modelId="{FB92D73B-6514-44AC-8C52-472CF57169F8}" type="parTrans" cxnId="{74AC292B-9FD3-4ABC-9557-F5D271548906}">
      <dgm:prSet/>
      <dgm:spPr/>
      <dgm:t>
        <a:bodyPr/>
        <a:lstStyle/>
        <a:p>
          <a:endParaRPr lang="en-US"/>
        </a:p>
      </dgm:t>
    </dgm:pt>
    <dgm:pt modelId="{87180859-875B-4A44-A5FA-285DEB62A0CB}" type="sibTrans" cxnId="{74AC292B-9FD3-4ABC-9557-F5D271548906}">
      <dgm:prSet/>
      <dgm:spPr/>
      <dgm:t>
        <a:bodyPr/>
        <a:lstStyle/>
        <a:p>
          <a:endParaRPr lang="en-US"/>
        </a:p>
      </dgm:t>
    </dgm:pt>
    <dgm:pt modelId="{BF39A266-6F02-4E91-A4DA-343E18F98F40}">
      <dgm:prSet phldrT="[Text]"/>
      <dgm:spPr/>
      <dgm:t>
        <a:bodyPr/>
        <a:lstStyle/>
        <a:p>
          <a:pPr>
            <a:defRPr b="1"/>
          </a:pPr>
          <a:r>
            <a:rPr lang="en-US" b="0" u="none" dirty="0">
              <a:latin typeface="+mn-lt"/>
              <a:ea typeface="Verdana" panose="020B0604030504040204" pitchFamily="34" charset="0"/>
            </a:rPr>
            <a:t>Year 2</a:t>
          </a:r>
        </a:p>
      </dgm:t>
    </dgm:pt>
    <dgm:pt modelId="{C244F6A7-A360-425E-A64E-946974320DEC}" type="sibTrans" cxnId="{98FB7773-E878-4E54-B443-D23E0C83E79A}">
      <dgm:prSet/>
      <dgm:spPr/>
      <dgm:t>
        <a:bodyPr/>
        <a:lstStyle/>
        <a:p>
          <a:endParaRPr lang="en-US"/>
        </a:p>
      </dgm:t>
    </dgm:pt>
    <dgm:pt modelId="{17A8E818-D9EC-41B3-BE40-2C7D50C78BA8}" type="parTrans" cxnId="{98FB7773-E878-4E54-B443-D23E0C83E79A}">
      <dgm:prSet/>
      <dgm:spPr/>
      <dgm:t>
        <a:bodyPr/>
        <a:lstStyle/>
        <a:p>
          <a:endParaRPr lang="en-US"/>
        </a:p>
      </dgm:t>
    </dgm:pt>
    <dgm:pt modelId="{27C48061-E95F-45EE-954E-CB0376DDAC19}">
      <dgm:prSet phldrT="[Text]"/>
      <dgm:spPr/>
      <dgm:t>
        <a:bodyPr/>
        <a:lstStyle/>
        <a:p>
          <a:pPr>
            <a:defRPr b="1"/>
          </a:pPr>
          <a:r>
            <a:rPr lang="en-US" b="0" u="none" dirty="0">
              <a:latin typeface="+mn-lt"/>
              <a:ea typeface="Verdana" panose="020B0604030504040204" pitchFamily="34" charset="0"/>
            </a:rPr>
            <a:t>Year 3</a:t>
          </a:r>
          <a:endParaRPr lang="en-US" b="0" i="1" u="none" dirty="0">
            <a:latin typeface="+mn-lt"/>
            <a:ea typeface="Verdana" panose="020B0604030504040204" pitchFamily="34" charset="0"/>
          </a:endParaRPr>
        </a:p>
      </dgm:t>
    </dgm:pt>
    <dgm:pt modelId="{F68A58D6-BB22-4675-A681-344D496B787A}" type="sibTrans" cxnId="{9034D091-195C-43F1-A631-365F08EBE22D}">
      <dgm:prSet/>
      <dgm:spPr/>
      <dgm:t>
        <a:bodyPr/>
        <a:lstStyle/>
        <a:p>
          <a:endParaRPr lang="en-US"/>
        </a:p>
      </dgm:t>
    </dgm:pt>
    <dgm:pt modelId="{CA2700F7-8DF9-4857-81BF-CDCE3C150210}" type="parTrans" cxnId="{9034D091-195C-43F1-A631-365F08EBE22D}">
      <dgm:prSet/>
      <dgm:spPr/>
      <dgm:t>
        <a:bodyPr/>
        <a:lstStyle/>
        <a:p>
          <a:endParaRPr lang="en-US"/>
        </a:p>
      </dgm:t>
    </dgm:pt>
    <dgm:pt modelId="{20795A97-85C5-43B9-AC8A-0F3C14732CDE}">
      <dgm:prSet phldrT="[Text]"/>
      <dgm:spPr/>
      <dgm:t>
        <a:bodyPr/>
        <a:lstStyle/>
        <a:p>
          <a:r>
            <a:rPr lang="en-US" b="1" u="none" dirty="0">
              <a:solidFill>
                <a:srgbClr val="002060"/>
              </a:solidFill>
              <a:latin typeface="+mn-lt"/>
              <a:ea typeface="Verdana" panose="020B0604030504040204" pitchFamily="34" charset="0"/>
            </a:rPr>
            <a:t>Planning</a:t>
          </a:r>
        </a:p>
      </dgm:t>
    </dgm:pt>
    <dgm:pt modelId="{9BDB3E67-75D2-4A8E-9A07-1442F59FA3EB}" type="parTrans" cxnId="{5F3486A7-D76A-4630-9291-AFF366502716}">
      <dgm:prSet/>
      <dgm:spPr/>
      <dgm:t>
        <a:bodyPr/>
        <a:lstStyle/>
        <a:p>
          <a:endParaRPr lang="en-US"/>
        </a:p>
      </dgm:t>
    </dgm:pt>
    <dgm:pt modelId="{F998A369-B492-4A95-8577-B5FF92899113}" type="sibTrans" cxnId="{5F3486A7-D76A-4630-9291-AFF366502716}">
      <dgm:prSet/>
      <dgm:spPr/>
      <dgm:t>
        <a:bodyPr/>
        <a:lstStyle/>
        <a:p>
          <a:endParaRPr lang="en-US"/>
        </a:p>
      </dgm:t>
    </dgm:pt>
    <dgm:pt modelId="{A448E1BA-A440-45BE-8159-80E6C429868B}">
      <dgm:prSet phldrT="[Text]"/>
      <dgm:spPr/>
      <dgm:t>
        <a:bodyPr/>
        <a:lstStyle/>
        <a:p>
          <a:r>
            <a:rPr lang="en-US" b="1" u="none" dirty="0">
              <a:solidFill>
                <a:srgbClr val="002060"/>
              </a:solidFill>
              <a:latin typeface="+mn-lt"/>
              <a:ea typeface="Verdana" panose="020B0604030504040204" pitchFamily="34" charset="0"/>
            </a:rPr>
            <a:t>Navigation Services Delivery</a:t>
          </a:r>
        </a:p>
      </dgm:t>
    </dgm:pt>
    <dgm:pt modelId="{B9E92AB5-86C8-4E35-965E-3EB0E6E5A126}" type="parTrans" cxnId="{35D0A64D-E6C1-49CD-9F40-9DA84A0EC305}">
      <dgm:prSet/>
      <dgm:spPr/>
      <dgm:t>
        <a:bodyPr/>
        <a:lstStyle/>
        <a:p>
          <a:endParaRPr lang="en-US"/>
        </a:p>
      </dgm:t>
    </dgm:pt>
    <dgm:pt modelId="{98FF7068-DB9A-4328-9A5E-FB389CAF4114}" type="sibTrans" cxnId="{35D0A64D-E6C1-49CD-9F40-9DA84A0EC305}">
      <dgm:prSet/>
      <dgm:spPr/>
      <dgm:t>
        <a:bodyPr/>
        <a:lstStyle/>
        <a:p>
          <a:endParaRPr lang="en-US"/>
        </a:p>
      </dgm:t>
    </dgm:pt>
    <dgm:pt modelId="{2688CB46-C96F-4475-BF42-BA1AA8574B91}">
      <dgm:prSet phldrT="[Text]"/>
      <dgm:spPr/>
      <dgm:t>
        <a:bodyPr/>
        <a:lstStyle/>
        <a:p>
          <a:r>
            <a:rPr lang="en-US" b="1" i="0" u="none" dirty="0">
              <a:solidFill>
                <a:srgbClr val="002060"/>
              </a:solidFill>
              <a:latin typeface="+mn-lt"/>
              <a:ea typeface="Verdana" panose="020B0604030504040204" pitchFamily="34" charset="0"/>
            </a:rPr>
            <a:t>Impact evaluation</a:t>
          </a:r>
        </a:p>
      </dgm:t>
    </dgm:pt>
    <dgm:pt modelId="{A0DE38F1-FA6A-4813-9D97-874A3E6BD9AD}" type="parTrans" cxnId="{A91BDF0E-A4A9-4077-89B2-E9B5C71D1C58}">
      <dgm:prSet/>
      <dgm:spPr/>
      <dgm:t>
        <a:bodyPr/>
        <a:lstStyle/>
        <a:p>
          <a:endParaRPr lang="en-US"/>
        </a:p>
      </dgm:t>
    </dgm:pt>
    <dgm:pt modelId="{9E4F53AC-77BC-4EE2-9F37-749828850098}" type="sibTrans" cxnId="{A91BDF0E-A4A9-4077-89B2-E9B5C71D1C58}">
      <dgm:prSet/>
      <dgm:spPr/>
      <dgm:t>
        <a:bodyPr/>
        <a:lstStyle/>
        <a:p>
          <a:endParaRPr lang="en-US"/>
        </a:p>
      </dgm:t>
    </dgm:pt>
    <dgm:pt modelId="{7B2C6BC2-83B7-4F78-A3B1-22CC91DBF298}">
      <dgm:prSet phldrT="[Text]"/>
      <dgm:spPr/>
      <dgm:t>
        <a:bodyPr/>
        <a:lstStyle/>
        <a:p>
          <a:r>
            <a:rPr lang="en-US" b="0" u="none" dirty="0">
              <a:solidFill>
                <a:srgbClr val="002060"/>
              </a:solidFill>
              <a:latin typeface="+mn-lt"/>
              <a:ea typeface="Verdana" panose="020B0604030504040204" pitchFamily="34" charset="0"/>
            </a:rPr>
            <a:t>Identify partners</a:t>
          </a:r>
          <a:endParaRPr lang="en-US" b="1" u="none" dirty="0">
            <a:solidFill>
              <a:srgbClr val="002060"/>
            </a:solidFill>
            <a:latin typeface="+mn-lt"/>
            <a:ea typeface="Verdana" panose="020B0604030504040204" pitchFamily="34" charset="0"/>
          </a:endParaRPr>
        </a:p>
      </dgm:t>
    </dgm:pt>
    <dgm:pt modelId="{6D5AF1B4-6215-407B-B3B9-A25EA49B3A5A}" type="parTrans" cxnId="{46CCC669-A3C4-46F1-9942-58951FC401A8}">
      <dgm:prSet/>
      <dgm:spPr/>
      <dgm:t>
        <a:bodyPr/>
        <a:lstStyle/>
        <a:p>
          <a:endParaRPr lang="en-US"/>
        </a:p>
      </dgm:t>
    </dgm:pt>
    <dgm:pt modelId="{7F65FD11-B835-4D6B-B98D-7220BEB850D7}" type="sibTrans" cxnId="{46CCC669-A3C4-46F1-9942-58951FC401A8}">
      <dgm:prSet/>
      <dgm:spPr/>
      <dgm:t>
        <a:bodyPr/>
        <a:lstStyle/>
        <a:p>
          <a:endParaRPr lang="en-US"/>
        </a:p>
      </dgm:t>
    </dgm:pt>
    <dgm:pt modelId="{9F97FDE1-5E62-4A39-8137-D0BF7A01C71A}">
      <dgm:prSet phldrT="[Text]"/>
      <dgm:spPr/>
      <dgm:t>
        <a:bodyPr/>
        <a:lstStyle/>
        <a:p>
          <a:r>
            <a:rPr lang="en-US" b="0" u="none" dirty="0">
              <a:solidFill>
                <a:srgbClr val="002060"/>
              </a:solidFill>
              <a:latin typeface="+mn-lt"/>
              <a:ea typeface="Verdana" panose="020B0604030504040204" pitchFamily="34" charset="0"/>
            </a:rPr>
            <a:t>Hiring</a:t>
          </a:r>
          <a:endParaRPr lang="en-US" b="1" u="none" dirty="0">
            <a:solidFill>
              <a:srgbClr val="002060"/>
            </a:solidFill>
            <a:latin typeface="+mn-lt"/>
            <a:ea typeface="Verdana" panose="020B0604030504040204" pitchFamily="34" charset="0"/>
          </a:endParaRPr>
        </a:p>
      </dgm:t>
    </dgm:pt>
    <dgm:pt modelId="{7FC67D2D-9CA4-4984-BF46-7BC592BD3121}" type="parTrans" cxnId="{BA6ECE82-4B33-4B88-8202-4BA6C4B4B7B9}">
      <dgm:prSet/>
      <dgm:spPr/>
      <dgm:t>
        <a:bodyPr/>
        <a:lstStyle/>
        <a:p>
          <a:endParaRPr lang="en-US"/>
        </a:p>
      </dgm:t>
    </dgm:pt>
    <dgm:pt modelId="{7A8C8951-0599-4A69-BD88-D899C0FD2792}" type="sibTrans" cxnId="{BA6ECE82-4B33-4B88-8202-4BA6C4B4B7B9}">
      <dgm:prSet/>
      <dgm:spPr/>
      <dgm:t>
        <a:bodyPr/>
        <a:lstStyle/>
        <a:p>
          <a:endParaRPr lang="en-US"/>
        </a:p>
      </dgm:t>
    </dgm:pt>
    <dgm:pt modelId="{AA0558BE-0CF9-4603-B6F5-41255CF6241A}">
      <dgm:prSet phldrT="[Text]"/>
      <dgm:spPr/>
      <dgm:t>
        <a:bodyPr/>
        <a:lstStyle/>
        <a:p>
          <a:r>
            <a:rPr lang="en-US" b="0" u="none" dirty="0">
              <a:solidFill>
                <a:srgbClr val="002060"/>
              </a:solidFill>
              <a:latin typeface="+mn-lt"/>
              <a:ea typeface="Verdana" panose="020B0604030504040204" pitchFamily="34" charset="0"/>
            </a:rPr>
            <a:t>Training</a:t>
          </a:r>
          <a:endParaRPr lang="en-US" b="1" u="none" dirty="0">
            <a:solidFill>
              <a:srgbClr val="002060"/>
            </a:solidFill>
            <a:latin typeface="+mn-lt"/>
            <a:ea typeface="Verdana" panose="020B0604030504040204" pitchFamily="34" charset="0"/>
          </a:endParaRPr>
        </a:p>
      </dgm:t>
    </dgm:pt>
    <dgm:pt modelId="{7D9A86D5-028E-46DE-AA38-12B97065C82F}" type="parTrans" cxnId="{1F58C92F-2E69-473E-B1E9-F8FFDCB8F854}">
      <dgm:prSet/>
      <dgm:spPr/>
      <dgm:t>
        <a:bodyPr/>
        <a:lstStyle/>
        <a:p>
          <a:endParaRPr lang="en-US"/>
        </a:p>
      </dgm:t>
    </dgm:pt>
    <dgm:pt modelId="{1964B3D4-25C9-4204-9AC9-BF765739FC81}" type="sibTrans" cxnId="{1F58C92F-2E69-473E-B1E9-F8FFDCB8F854}">
      <dgm:prSet/>
      <dgm:spPr/>
      <dgm:t>
        <a:bodyPr/>
        <a:lstStyle/>
        <a:p>
          <a:endParaRPr lang="en-US"/>
        </a:p>
      </dgm:t>
    </dgm:pt>
    <dgm:pt modelId="{A04B35DD-DA00-4B0B-B457-8DC8F2180192}">
      <dgm:prSet phldrT="[Text]"/>
      <dgm:spPr/>
      <dgm:t>
        <a:bodyPr/>
        <a:lstStyle/>
        <a:p>
          <a:r>
            <a:rPr lang="en-US" b="0" u="none" dirty="0">
              <a:solidFill>
                <a:srgbClr val="002060"/>
              </a:solidFill>
              <a:latin typeface="+mn-lt"/>
              <a:ea typeface="Verdana" panose="020B0604030504040204" pitchFamily="34" charset="0"/>
            </a:rPr>
            <a:t>PA/FOC and navigator collaboration</a:t>
          </a:r>
          <a:endParaRPr lang="en-US" b="1" u="none" dirty="0">
            <a:solidFill>
              <a:srgbClr val="002060"/>
            </a:solidFill>
            <a:latin typeface="+mn-lt"/>
            <a:ea typeface="Verdana" panose="020B0604030504040204" pitchFamily="34" charset="0"/>
          </a:endParaRPr>
        </a:p>
      </dgm:t>
    </dgm:pt>
    <dgm:pt modelId="{F67C216F-E094-42DC-9762-5C2CEF436798}" type="parTrans" cxnId="{92FAF573-8221-496B-92CC-EC6EFCB7D23E}">
      <dgm:prSet/>
      <dgm:spPr/>
      <dgm:t>
        <a:bodyPr/>
        <a:lstStyle/>
        <a:p>
          <a:endParaRPr lang="en-US"/>
        </a:p>
      </dgm:t>
    </dgm:pt>
    <dgm:pt modelId="{F43D7EF6-87FB-4A15-9A2A-4D7BB5403F71}" type="sibTrans" cxnId="{92FAF573-8221-496B-92CC-EC6EFCB7D23E}">
      <dgm:prSet/>
      <dgm:spPr/>
      <dgm:t>
        <a:bodyPr/>
        <a:lstStyle/>
        <a:p>
          <a:endParaRPr lang="en-US"/>
        </a:p>
      </dgm:t>
    </dgm:pt>
    <dgm:pt modelId="{3C1BD031-0FF4-43AF-8E0D-730E8D4F99D8}">
      <dgm:prSet phldrT="[Text]"/>
      <dgm:spPr/>
      <dgm:t>
        <a:bodyPr/>
        <a:lstStyle/>
        <a:p>
          <a:r>
            <a:rPr lang="en-US" b="0" u="none" dirty="0">
              <a:solidFill>
                <a:srgbClr val="002060"/>
              </a:solidFill>
              <a:latin typeface="+mn-lt"/>
              <a:ea typeface="Verdana" panose="020B0604030504040204" pitchFamily="34" charset="0"/>
            </a:rPr>
            <a:t>Implementation support</a:t>
          </a:r>
          <a:endParaRPr lang="en-US" b="1" u="none" dirty="0">
            <a:solidFill>
              <a:srgbClr val="002060"/>
            </a:solidFill>
            <a:latin typeface="+mn-lt"/>
            <a:ea typeface="Verdana" panose="020B0604030504040204" pitchFamily="34" charset="0"/>
          </a:endParaRPr>
        </a:p>
      </dgm:t>
    </dgm:pt>
    <dgm:pt modelId="{9E56C7B0-2CED-4798-85E7-EE31B47D1D4E}" type="parTrans" cxnId="{A3256EF4-B1DD-4E4C-85BA-3D4FEA821F25}">
      <dgm:prSet/>
      <dgm:spPr/>
      <dgm:t>
        <a:bodyPr/>
        <a:lstStyle/>
        <a:p>
          <a:endParaRPr lang="en-US"/>
        </a:p>
      </dgm:t>
    </dgm:pt>
    <dgm:pt modelId="{C57D9D35-4C3C-4FAC-8923-DEAE7718D0DF}" type="sibTrans" cxnId="{A3256EF4-B1DD-4E4C-85BA-3D4FEA821F25}">
      <dgm:prSet/>
      <dgm:spPr/>
      <dgm:t>
        <a:bodyPr/>
        <a:lstStyle/>
        <a:p>
          <a:endParaRPr lang="en-US"/>
        </a:p>
      </dgm:t>
    </dgm:pt>
    <dgm:pt modelId="{9ABFB6D5-E2E9-42A4-9D61-1D1795B60900}">
      <dgm:prSet phldrT="[Text]"/>
      <dgm:spPr/>
      <dgm:t>
        <a:bodyPr/>
        <a:lstStyle/>
        <a:p>
          <a:r>
            <a:rPr lang="en-US" b="0" u="none" dirty="0">
              <a:solidFill>
                <a:srgbClr val="002060"/>
              </a:solidFill>
              <a:latin typeface="+mn-lt"/>
              <a:ea typeface="Verdana" panose="020B0604030504040204" pitchFamily="34" charset="0"/>
            </a:rPr>
            <a:t>Site visits</a:t>
          </a:r>
          <a:endParaRPr lang="en-US" b="1" u="none" dirty="0">
            <a:solidFill>
              <a:srgbClr val="002060"/>
            </a:solidFill>
            <a:latin typeface="+mn-lt"/>
            <a:ea typeface="Verdana" panose="020B0604030504040204" pitchFamily="34" charset="0"/>
          </a:endParaRPr>
        </a:p>
      </dgm:t>
    </dgm:pt>
    <dgm:pt modelId="{C847E990-40E7-46D8-A63A-D89C27589F34}" type="parTrans" cxnId="{8FEED776-915E-4742-B9BD-DCE71C032FDC}">
      <dgm:prSet/>
      <dgm:spPr/>
      <dgm:t>
        <a:bodyPr/>
        <a:lstStyle/>
        <a:p>
          <a:endParaRPr lang="en-US"/>
        </a:p>
      </dgm:t>
    </dgm:pt>
    <dgm:pt modelId="{074F01DE-555C-4D5A-9F8B-7DA14AA9587B}" type="sibTrans" cxnId="{8FEED776-915E-4742-B9BD-DCE71C032FDC}">
      <dgm:prSet/>
      <dgm:spPr/>
      <dgm:t>
        <a:bodyPr/>
        <a:lstStyle/>
        <a:p>
          <a:endParaRPr lang="en-US"/>
        </a:p>
      </dgm:t>
    </dgm:pt>
    <dgm:pt modelId="{D8AEE264-4850-4EA4-926F-60A5B40427F7}">
      <dgm:prSet phldrT="[Text]"/>
      <dgm:spPr/>
      <dgm:t>
        <a:bodyPr/>
        <a:lstStyle/>
        <a:p>
          <a:r>
            <a:rPr lang="en-US" b="0" i="0" u="none" dirty="0">
              <a:solidFill>
                <a:srgbClr val="002060"/>
              </a:solidFill>
              <a:latin typeface="+mn-lt"/>
              <a:ea typeface="Verdana" panose="020B0604030504040204" pitchFamily="34" charset="0"/>
            </a:rPr>
            <a:t>Complete navigation services</a:t>
          </a:r>
          <a:endParaRPr lang="en-US" b="1" i="0" u="none" dirty="0">
            <a:solidFill>
              <a:srgbClr val="002060"/>
            </a:solidFill>
            <a:latin typeface="+mn-lt"/>
            <a:ea typeface="Verdana" panose="020B0604030504040204" pitchFamily="34" charset="0"/>
          </a:endParaRPr>
        </a:p>
      </dgm:t>
    </dgm:pt>
    <dgm:pt modelId="{A62CD4B8-2381-44A4-9B2E-9EBB1FA3C2F7}" type="parTrans" cxnId="{40CAD3C3-86A6-41B9-A6CB-49D650BC19B9}">
      <dgm:prSet/>
      <dgm:spPr/>
      <dgm:t>
        <a:bodyPr/>
        <a:lstStyle/>
        <a:p>
          <a:endParaRPr lang="en-US"/>
        </a:p>
      </dgm:t>
    </dgm:pt>
    <dgm:pt modelId="{79B389CC-7D7E-4701-B650-063EA4ABFF28}" type="sibTrans" cxnId="{40CAD3C3-86A6-41B9-A6CB-49D650BC19B9}">
      <dgm:prSet/>
      <dgm:spPr/>
      <dgm:t>
        <a:bodyPr/>
        <a:lstStyle/>
        <a:p>
          <a:endParaRPr lang="en-US"/>
        </a:p>
      </dgm:t>
    </dgm:pt>
    <dgm:pt modelId="{057DA72F-F77F-49DB-8BB5-CB273A320638}">
      <dgm:prSet phldrT="[Text]"/>
      <dgm:spPr/>
      <dgm:t>
        <a:bodyPr/>
        <a:lstStyle/>
        <a:p>
          <a:r>
            <a:rPr lang="en-US" b="0" u="none" dirty="0">
              <a:solidFill>
                <a:srgbClr val="002060"/>
              </a:solidFill>
              <a:latin typeface="+mn-lt"/>
              <a:ea typeface="Verdana" panose="020B0604030504040204" pitchFamily="34" charset="0"/>
            </a:rPr>
            <a:t>Develop evaluation plan and tools</a:t>
          </a:r>
          <a:endParaRPr lang="en-US" b="1" u="none" dirty="0">
            <a:solidFill>
              <a:srgbClr val="002060"/>
            </a:solidFill>
            <a:latin typeface="+mn-lt"/>
            <a:ea typeface="Verdana" panose="020B0604030504040204" pitchFamily="34" charset="0"/>
          </a:endParaRPr>
        </a:p>
      </dgm:t>
    </dgm:pt>
    <dgm:pt modelId="{6721678B-FA04-40CB-B555-7E0EB14D40E9}" type="parTrans" cxnId="{AC5AB6DD-0DC6-43AA-B76E-DBF8825D518A}">
      <dgm:prSet/>
      <dgm:spPr/>
      <dgm:t>
        <a:bodyPr/>
        <a:lstStyle/>
        <a:p>
          <a:endParaRPr lang="en-US"/>
        </a:p>
      </dgm:t>
    </dgm:pt>
    <dgm:pt modelId="{F990568E-2003-44C5-85EB-49D407071701}" type="sibTrans" cxnId="{AC5AB6DD-0DC6-43AA-B76E-DBF8825D518A}">
      <dgm:prSet/>
      <dgm:spPr/>
      <dgm:t>
        <a:bodyPr/>
        <a:lstStyle/>
        <a:p>
          <a:endParaRPr lang="en-US"/>
        </a:p>
      </dgm:t>
    </dgm:pt>
    <dgm:pt modelId="{675BD4D0-1F16-4A38-8FDD-124A876DA994}">
      <dgm:prSet phldrT="[Text]"/>
      <dgm:spPr/>
      <dgm:t>
        <a:bodyPr/>
        <a:lstStyle/>
        <a:p>
          <a:r>
            <a:rPr lang="en-US" b="0" u="none" dirty="0">
              <a:solidFill>
                <a:srgbClr val="002060"/>
              </a:solidFill>
              <a:latin typeface="+mn-lt"/>
              <a:ea typeface="Verdana" panose="020B0604030504040204" pitchFamily="34" charset="0"/>
            </a:rPr>
            <a:t>Training continues</a:t>
          </a:r>
          <a:endParaRPr lang="en-US" b="1" u="none" dirty="0">
            <a:solidFill>
              <a:srgbClr val="002060"/>
            </a:solidFill>
            <a:latin typeface="+mn-lt"/>
            <a:ea typeface="Verdana" panose="020B0604030504040204" pitchFamily="34" charset="0"/>
          </a:endParaRPr>
        </a:p>
      </dgm:t>
    </dgm:pt>
    <dgm:pt modelId="{E645B363-B728-4C3F-B213-096C554EBA51}" type="parTrans" cxnId="{1B1E86D1-EC98-4639-8835-EE6BDA44055F}">
      <dgm:prSet/>
      <dgm:spPr/>
      <dgm:t>
        <a:bodyPr/>
        <a:lstStyle/>
        <a:p>
          <a:endParaRPr lang="en-US"/>
        </a:p>
      </dgm:t>
    </dgm:pt>
    <dgm:pt modelId="{1C5394B4-ED52-47F0-964F-579050B20515}" type="sibTrans" cxnId="{1B1E86D1-EC98-4639-8835-EE6BDA44055F}">
      <dgm:prSet/>
      <dgm:spPr/>
      <dgm:t>
        <a:bodyPr/>
        <a:lstStyle/>
        <a:p>
          <a:endParaRPr lang="en-US"/>
        </a:p>
      </dgm:t>
    </dgm:pt>
    <dgm:pt modelId="{2DCD3576-5A1F-4E4E-924A-6AB38E18C051}">
      <dgm:prSet phldrT="[Text]"/>
      <dgm:spPr/>
      <dgm:t>
        <a:bodyPr/>
        <a:lstStyle/>
        <a:p>
          <a:r>
            <a:rPr lang="en-US" b="0" i="0" u="none" dirty="0">
              <a:solidFill>
                <a:srgbClr val="002060"/>
              </a:solidFill>
              <a:latin typeface="+mn-lt"/>
              <a:ea typeface="Verdana" panose="020B0604030504040204" pitchFamily="34" charset="0"/>
            </a:rPr>
            <a:t>Collect feedback from FOCs and PAs</a:t>
          </a:r>
          <a:endParaRPr lang="en-US" b="1" i="0" u="none" dirty="0">
            <a:solidFill>
              <a:srgbClr val="002060"/>
            </a:solidFill>
            <a:latin typeface="+mn-lt"/>
            <a:ea typeface="Verdana" panose="020B0604030504040204" pitchFamily="34" charset="0"/>
          </a:endParaRPr>
        </a:p>
      </dgm:t>
    </dgm:pt>
    <dgm:pt modelId="{CE564D62-932D-43E8-92DC-787FDF18FF77}" type="parTrans" cxnId="{2543FC7F-2B5C-425B-B839-3C9947F6A0A7}">
      <dgm:prSet/>
      <dgm:spPr/>
      <dgm:t>
        <a:bodyPr/>
        <a:lstStyle/>
        <a:p>
          <a:endParaRPr lang="en-US"/>
        </a:p>
      </dgm:t>
    </dgm:pt>
    <dgm:pt modelId="{26651282-BBF6-46C2-A4AF-D66B7841B2C7}" type="sibTrans" cxnId="{2543FC7F-2B5C-425B-B839-3C9947F6A0A7}">
      <dgm:prSet/>
      <dgm:spPr/>
      <dgm:t>
        <a:bodyPr/>
        <a:lstStyle/>
        <a:p>
          <a:endParaRPr lang="en-US"/>
        </a:p>
      </dgm:t>
    </dgm:pt>
    <dgm:pt modelId="{8B5BED7C-0877-4A11-9ED2-A5417DD8E5DA}" type="pres">
      <dgm:prSet presAssocID="{80457DBF-3068-46C5-B6E7-EBB4D86A6A96}" presName="Name0" presStyleCnt="0">
        <dgm:presLayoutVars>
          <dgm:dir/>
          <dgm:animLvl val="lvl"/>
          <dgm:resizeHandles val="exact"/>
        </dgm:presLayoutVars>
      </dgm:prSet>
      <dgm:spPr/>
    </dgm:pt>
    <dgm:pt modelId="{5DB2F8FE-5FE2-4293-B994-D85082558F5C}" type="pres">
      <dgm:prSet presAssocID="{80457DBF-3068-46C5-B6E7-EBB4D86A6A96}" presName="dummy" presStyleCnt="0"/>
      <dgm:spPr/>
    </dgm:pt>
    <dgm:pt modelId="{F5F5A7FC-5783-419D-9DD4-7C1B0731ECC8}" type="pres">
      <dgm:prSet presAssocID="{80457DBF-3068-46C5-B6E7-EBB4D86A6A96}" presName="linH" presStyleCnt="0"/>
      <dgm:spPr/>
    </dgm:pt>
    <dgm:pt modelId="{CF2BF157-68D3-489A-A0EF-40DB81A4A3D7}" type="pres">
      <dgm:prSet presAssocID="{80457DBF-3068-46C5-B6E7-EBB4D86A6A96}" presName="padding1" presStyleCnt="0"/>
      <dgm:spPr/>
    </dgm:pt>
    <dgm:pt modelId="{92E588EF-C173-4BF9-A48D-67B9E7CC4846}" type="pres">
      <dgm:prSet presAssocID="{61ED813E-1AAC-4189-93A8-0A37F88322F7}" presName="linV" presStyleCnt="0"/>
      <dgm:spPr/>
    </dgm:pt>
    <dgm:pt modelId="{6DEE16BE-CC59-4AFE-82D0-076F282E76DA}" type="pres">
      <dgm:prSet presAssocID="{61ED813E-1AAC-4189-93A8-0A37F88322F7}" presName="spVertical1" presStyleCnt="0"/>
      <dgm:spPr/>
    </dgm:pt>
    <dgm:pt modelId="{97AE85E3-705E-4140-98B0-34684EA53BA1}" type="pres">
      <dgm:prSet presAssocID="{61ED813E-1AAC-4189-93A8-0A37F88322F7}" presName="parTx" presStyleLbl="revTx" presStyleIdx="0" presStyleCnt="6">
        <dgm:presLayoutVars>
          <dgm:chMax val="0"/>
          <dgm:chPref val="0"/>
          <dgm:bulletEnabled val="1"/>
        </dgm:presLayoutVars>
      </dgm:prSet>
      <dgm:spPr/>
    </dgm:pt>
    <dgm:pt modelId="{619BBA35-984F-48C6-A5C6-FD71D4A94049}" type="pres">
      <dgm:prSet presAssocID="{61ED813E-1AAC-4189-93A8-0A37F88322F7}" presName="spVertical2" presStyleCnt="0"/>
      <dgm:spPr/>
    </dgm:pt>
    <dgm:pt modelId="{508E4750-7954-4BDD-80FC-117E91F24379}" type="pres">
      <dgm:prSet presAssocID="{61ED813E-1AAC-4189-93A8-0A37F88322F7}" presName="spVertical3" presStyleCnt="0"/>
      <dgm:spPr/>
    </dgm:pt>
    <dgm:pt modelId="{EEBD8B19-868E-4E40-A243-CD3BD3A5DD50}" type="pres">
      <dgm:prSet presAssocID="{61ED813E-1AAC-4189-93A8-0A37F88322F7}" presName="desTx" presStyleLbl="revTx" presStyleIdx="1" presStyleCnt="6">
        <dgm:presLayoutVars>
          <dgm:bulletEnabled val="1"/>
        </dgm:presLayoutVars>
      </dgm:prSet>
      <dgm:spPr/>
    </dgm:pt>
    <dgm:pt modelId="{D89A31E8-8F79-45E7-B43C-65945F05CADF}" type="pres">
      <dgm:prSet presAssocID="{87180859-875B-4A44-A5FA-285DEB62A0CB}" presName="space" presStyleCnt="0"/>
      <dgm:spPr/>
    </dgm:pt>
    <dgm:pt modelId="{9C353D66-CBEE-4BAF-A3E3-70F859E9B7C6}" type="pres">
      <dgm:prSet presAssocID="{BF39A266-6F02-4E91-A4DA-343E18F98F40}" presName="linV" presStyleCnt="0"/>
      <dgm:spPr/>
    </dgm:pt>
    <dgm:pt modelId="{F8A8E9A4-FC89-412D-9CE5-DD01B555D3B0}" type="pres">
      <dgm:prSet presAssocID="{BF39A266-6F02-4E91-A4DA-343E18F98F40}" presName="spVertical1" presStyleCnt="0"/>
      <dgm:spPr/>
    </dgm:pt>
    <dgm:pt modelId="{C0DC711A-E31D-46D2-89FA-F1F855579625}" type="pres">
      <dgm:prSet presAssocID="{BF39A266-6F02-4E91-A4DA-343E18F98F40}" presName="parTx" presStyleLbl="revTx" presStyleIdx="2" presStyleCnt="6">
        <dgm:presLayoutVars>
          <dgm:chMax val="0"/>
          <dgm:chPref val="0"/>
          <dgm:bulletEnabled val="1"/>
        </dgm:presLayoutVars>
      </dgm:prSet>
      <dgm:spPr/>
    </dgm:pt>
    <dgm:pt modelId="{4708EB54-9A48-42EC-A5CE-60783EA65835}" type="pres">
      <dgm:prSet presAssocID="{BF39A266-6F02-4E91-A4DA-343E18F98F40}" presName="spVertical2" presStyleCnt="0"/>
      <dgm:spPr/>
    </dgm:pt>
    <dgm:pt modelId="{9B8D3F42-1AB9-4699-8BBC-A971AAA4786B}" type="pres">
      <dgm:prSet presAssocID="{BF39A266-6F02-4E91-A4DA-343E18F98F40}" presName="spVertical3" presStyleCnt="0"/>
      <dgm:spPr/>
    </dgm:pt>
    <dgm:pt modelId="{83190A5A-A8B5-4E4C-98D7-B21D64F968C2}" type="pres">
      <dgm:prSet presAssocID="{BF39A266-6F02-4E91-A4DA-343E18F98F40}" presName="desTx" presStyleLbl="revTx" presStyleIdx="3" presStyleCnt="6">
        <dgm:presLayoutVars>
          <dgm:bulletEnabled val="1"/>
        </dgm:presLayoutVars>
      </dgm:prSet>
      <dgm:spPr/>
    </dgm:pt>
    <dgm:pt modelId="{41CAF6B0-8BA6-42CD-BAC2-AB2583902689}" type="pres">
      <dgm:prSet presAssocID="{C244F6A7-A360-425E-A64E-946974320DEC}" presName="space" presStyleCnt="0"/>
      <dgm:spPr/>
    </dgm:pt>
    <dgm:pt modelId="{7CBCBC8C-BC19-4423-959F-CB0DF69BE44F}" type="pres">
      <dgm:prSet presAssocID="{27C48061-E95F-45EE-954E-CB0376DDAC19}" presName="linV" presStyleCnt="0"/>
      <dgm:spPr/>
    </dgm:pt>
    <dgm:pt modelId="{8748C232-7B63-42E9-AD40-4F02BA5974F2}" type="pres">
      <dgm:prSet presAssocID="{27C48061-E95F-45EE-954E-CB0376DDAC19}" presName="spVertical1" presStyleCnt="0"/>
      <dgm:spPr/>
    </dgm:pt>
    <dgm:pt modelId="{6A2FD569-458C-4551-A1EA-F0316DEF7FCD}" type="pres">
      <dgm:prSet presAssocID="{27C48061-E95F-45EE-954E-CB0376DDAC19}" presName="parTx" presStyleLbl="revTx" presStyleIdx="4" presStyleCnt="6">
        <dgm:presLayoutVars>
          <dgm:chMax val="0"/>
          <dgm:chPref val="0"/>
          <dgm:bulletEnabled val="1"/>
        </dgm:presLayoutVars>
      </dgm:prSet>
      <dgm:spPr/>
    </dgm:pt>
    <dgm:pt modelId="{245C9D08-5CEC-4641-84BF-5CCCADDB768C}" type="pres">
      <dgm:prSet presAssocID="{27C48061-E95F-45EE-954E-CB0376DDAC19}" presName="spVertical2" presStyleCnt="0"/>
      <dgm:spPr/>
    </dgm:pt>
    <dgm:pt modelId="{59378A95-2EB0-4C23-B976-D6FF46843F4E}" type="pres">
      <dgm:prSet presAssocID="{27C48061-E95F-45EE-954E-CB0376DDAC19}" presName="spVertical3" presStyleCnt="0"/>
      <dgm:spPr/>
    </dgm:pt>
    <dgm:pt modelId="{E498BA5A-E4B1-444F-A6D6-4B465FBAA1CA}" type="pres">
      <dgm:prSet presAssocID="{27C48061-E95F-45EE-954E-CB0376DDAC19}" presName="desTx" presStyleLbl="revTx" presStyleIdx="5" presStyleCnt="6">
        <dgm:presLayoutVars>
          <dgm:bulletEnabled val="1"/>
        </dgm:presLayoutVars>
      </dgm:prSet>
      <dgm:spPr/>
    </dgm:pt>
    <dgm:pt modelId="{85D8EFD7-8F8F-4193-A409-B4054B60D1F6}" type="pres">
      <dgm:prSet presAssocID="{80457DBF-3068-46C5-B6E7-EBB4D86A6A96}" presName="padding2" presStyleCnt="0"/>
      <dgm:spPr/>
    </dgm:pt>
    <dgm:pt modelId="{C417E401-96C2-49B9-BDFE-0AFE217CA940}" type="pres">
      <dgm:prSet presAssocID="{80457DBF-3068-46C5-B6E7-EBB4D86A6A96}" presName="negArrow" presStyleCnt="0"/>
      <dgm:spPr/>
    </dgm:pt>
    <dgm:pt modelId="{F3FDE437-8006-4D47-8A27-D540B23DE935}" type="pres">
      <dgm:prSet presAssocID="{80457DBF-3068-46C5-B6E7-EBB4D86A6A96}" presName="backgroundArrow" presStyleLbl="node1" presStyleIdx="0" presStyleCnt="1"/>
      <dgm:spPr/>
    </dgm:pt>
  </dgm:ptLst>
  <dgm:cxnLst>
    <dgm:cxn modelId="{23150C05-1107-4DE1-9566-39C69C3CDCB8}" type="presOf" srcId="{3C1BD031-0FF4-43AF-8E0D-730E8D4F99D8}" destId="{83190A5A-A8B5-4E4C-98D7-B21D64F968C2}" srcOrd="0" destOrd="3" presId="urn:microsoft.com/office/officeart/2005/8/layout/hProcess3"/>
    <dgm:cxn modelId="{ACC1970A-AD7B-43C6-A055-0BD7A6F35376}" type="presOf" srcId="{A448E1BA-A440-45BE-8159-80E6C429868B}" destId="{83190A5A-A8B5-4E4C-98D7-B21D64F968C2}" srcOrd="0" destOrd="0" presId="urn:microsoft.com/office/officeart/2005/8/layout/hProcess3"/>
    <dgm:cxn modelId="{A91BDF0E-A4A9-4077-89B2-E9B5C71D1C58}" srcId="{27C48061-E95F-45EE-954E-CB0376DDAC19}" destId="{2688CB46-C96F-4475-BF42-BA1AA8574B91}" srcOrd="0" destOrd="0" parTransId="{A0DE38F1-FA6A-4813-9D97-874A3E6BD9AD}" sibTransId="{9E4F53AC-77BC-4EE2-9F37-749828850098}"/>
    <dgm:cxn modelId="{AEF32811-D590-4A14-9BB1-920D0B48C870}" type="presOf" srcId="{80457DBF-3068-46C5-B6E7-EBB4D86A6A96}" destId="{8B5BED7C-0877-4A11-9ED2-A5417DD8E5DA}" srcOrd="0" destOrd="0" presId="urn:microsoft.com/office/officeart/2005/8/layout/hProcess3"/>
    <dgm:cxn modelId="{2366CF11-4277-43E2-AF9D-3EE674B8FF30}" type="presOf" srcId="{61ED813E-1AAC-4189-93A8-0A37F88322F7}" destId="{97AE85E3-705E-4140-98B0-34684EA53BA1}" srcOrd="0" destOrd="0" presId="urn:microsoft.com/office/officeart/2005/8/layout/hProcess3"/>
    <dgm:cxn modelId="{323BE915-A8AF-4D53-A761-9211BE5F2F9E}" type="presOf" srcId="{BF39A266-6F02-4E91-A4DA-343E18F98F40}" destId="{C0DC711A-E31D-46D2-89FA-F1F855579625}" srcOrd="0" destOrd="0" presId="urn:microsoft.com/office/officeart/2005/8/layout/hProcess3"/>
    <dgm:cxn modelId="{74AC292B-9FD3-4ABC-9557-F5D271548906}" srcId="{80457DBF-3068-46C5-B6E7-EBB4D86A6A96}" destId="{61ED813E-1AAC-4189-93A8-0A37F88322F7}" srcOrd="0" destOrd="0" parTransId="{FB92D73B-6514-44AC-8C52-472CF57169F8}" sibTransId="{87180859-875B-4A44-A5FA-285DEB62A0CB}"/>
    <dgm:cxn modelId="{1F58C92F-2E69-473E-B1E9-F8FFDCB8F854}" srcId="{20795A97-85C5-43B9-AC8A-0F3C14732CDE}" destId="{AA0558BE-0CF9-4603-B6F5-41255CF6241A}" srcOrd="3" destOrd="0" parTransId="{7D9A86D5-028E-46DE-AA38-12B97065C82F}" sibTransId="{1964B3D4-25C9-4204-9AC9-BF765739FC81}"/>
    <dgm:cxn modelId="{6E116C34-A056-4120-872A-ACFE0537C5A1}" type="presOf" srcId="{9ABFB6D5-E2E9-42A4-9D61-1D1795B60900}" destId="{83190A5A-A8B5-4E4C-98D7-B21D64F968C2}" srcOrd="0" destOrd="4" presId="urn:microsoft.com/office/officeart/2005/8/layout/hProcess3"/>
    <dgm:cxn modelId="{C7BECA34-4860-4441-A083-CC351C141493}" type="presOf" srcId="{2688CB46-C96F-4475-BF42-BA1AA8574B91}" destId="{E498BA5A-E4B1-444F-A6D6-4B465FBAA1CA}" srcOrd="0" destOrd="0" presId="urn:microsoft.com/office/officeart/2005/8/layout/hProcess3"/>
    <dgm:cxn modelId="{B94C4D64-3B4F-483B-A18B-D1DAF8CA4809}" type="presOf" srcId="{675BD4D0-1F16-4A38-8FDD-124A876DA994}" destId="{83190A5A-A8B5-4E4C-98D7-B21D64F968C2}" srcOrd="0" destOrd="1" presId="urn:microsoft.com/office/officeart/2005/8/layout/hProcess3"/>
    <dgm:cxn modelId="{46CCC669-A3C4-46F1-9942-58951FC401A8}" srcId="{20795A97-85C5-43B9-AC8A-0F3C14732CDE}" destId="{7B2C6BC2-83B7-4F78-A3B1-22CC91DBF298}" srcOrd="1" destOrd="0" parTransId="{6D5AF1B4-6215-407B-B3B9-A25EA49B3A5A}" sibTransId="{7F65FD11-B835-4D6B-B98D-7220BEB850D7}"/>
    <dgm:cxn modelId="{35D0A64D-E6C1-49CD-9F40-9DA84A0EC305}" srcId="{BF39A266-6F02-4E91-A4DA-343E18F98F40}" destId="{A448E1BA-A440-45BE-8159-80E6C429868B}" srcOrd="0" destOrd="0" parTransId="{B9E92AB5-86C8-4E35-965E-3EB0E6E5A126}" sibTransId="{98FF7068-DB9A-4328-9A5E-FB389CAF4114}"/>
    <dgm:cxn modelId="{0F579C4E-A194-4429-AD68-ED9561235C74}" type="presOf" srcId="{20795A97-85C5-43B9-AC8A-0F3C14732CDE}" destId="{EEBD8B19-868E-4E40-A243-CD3BD3A5DD50}" srcOrd="0" destOrd="0" presId="urn:microsoft.com/office/officeart/2005/8/layout/hProcess3"/>
    <dgm:cxn modelId="{6FB7FB71-AA37-4512-82CE-B4BBFC963F50}" type="presOf" srcId="{7B2C6BC2-83B7-4F78-A3B1-22CC91DBF298}" destId="{EEBD8B19-868E-4E40-A243-CD3BD3A5DD50}" srcOrd="0" destOrd="2" presId="urn:microsoft.com/office/officeart/2005/8/layout/hProcess3"/>
    <dgm:cxn modelId="{ADBA0E53-EDFE-4258-8B2F-BA5900F8BD9F}" type="presOf" srcId="{D8AEE264-4850-4EA4-926F-60A5B40427F7}" destId="{E498BA5A-E4B1-444F-A6D6-4B465FBAA1CA}" srcOrd="0" destOrd="1" presId="urn:microsoft.com/office/officeart/2005/8/layout/hProcess3"/>
    <dgm:cxn modelId="{98FB7773-E878-4E54-B443-D23E0C83E79A}" srcId="{80457DBF-3068-46C5-B6E7-EBB4D86A6A96}" destId="{BF39A266-6F02-4E91-A4DA-343E18F98F40}" srcOrd="1" destOrd="0" parTransId="{17A8E818-D9EC-41B3-BE40-2C7D50C78BA8}" sibTransId="{C244F6A7-A360-425E-A64E-946974320DEC}"/>
    <dgm:cxn modelId="{92FAF573-8221-496B-92CC-EC6EFCB7D23E}" srcId="{A448E1BA-A440-45BE-8159-80E6C429868B}" destId="{A04B35DD-DA00-4B0B-B457-8DC8F2180192}" srcOrd="1" destOrd="0" parTransId="{F67C216F-E094-42DC-9762-5C2CEF436798}" sibTransId="{F43D7EF6-87FB-4A15-9A2A-4D7BB5403F71}"/>
    <dgm:cxn modelId="{8FEED776-915E-4742-B9BD-DCE71C032FDC}" srcId="{A448E1BA-A440-45BE-8159-80E6C429868B}" destId="{9ABFB6D5-E2E9-42A4-9D61-1D1795B60900}" srcOrd="3" destOrd="0" parTransId="{C847E990-40E7-46D8-A63A-D89C27589F34}" sibTransId="{074F01DE-555C-4D5A-9F8B-7DA14AA9587B}"/>
    <dgm:cxn modelId="{2543FC7F-2B5C-425B-B839-3C9947F6A0A7}" srcId="{2688CB46-C96F-4475-BF42-BA1AA8574B91}" destId="{2DCD3576-5A1F-4E4E-924A-6AB38E18C051}" srcOrd="1" destOrd="0" parTransId="{CE564D62-932D-43E8-92DC-787FDF18FF77}" sibTransId="{26651282-BBF6-46C2-A4AF-D66B7841B2C7}"/>
    <dgm:cxn modelId="{BA6ECE82-4B33-4B88-8202-4BA6C4B4B7B9}" srcId="{20795A97-85C5-43B9-AC8A-0F3C14732CDE}" destId="{9F97FDE1-5E62-4A39-8137-D0BF7A01C71A}" srcOrd="2" destOrd="0" parTransId="{7FC67D2D-9CA4-4984-BF46-7BC592BD3121}" sibTransId="{7A8C8951-0599-4A69-BD88-D899C0FD2792}"/>
    <dgm:cxn modelId="{9034D091-195C-43F1-A631-365F08EBE22D}" srcId="{80457DBF-3068-46C5-B6E7-EBB4D86A6A96}" destId="{27C48061-E95F-45EE-954E-CB0376DDAC19}" srcOrd="2" destOrd="0" parTransId="{CA2700F7-8DF9-4857-81BF-CDCE3C150210}" sibTransId="{F68A58D6-BB22-4675-A681-344D496B787A}"/>
    <dgm:cxn modelId="{5F3486A7-D76A-4630-9291-AFF366502716}" srcId="{61ED813E-1AAC-4189-93A8-0A37F88322F7}" destId="{20795A97-85C5-43B9-AC8A-0F3C14732CDE}" srcOrd="0" destOrd="0" parTransId="{9BDB3E67-75D2-4A8E-9A07-1442F59FA3EB}" sibTransId="{F998A369-B492-4A95-8577-B5FF92899113}"/>
    <dgm:cxn modelId="{2849D4AE-B7CC-46FA-9792-A06327D4DADD}" type="presOf" srcId="{AA0558BE-0CF9-4603-B6F5-41255CF6241A}" destId="{EEBD8B19-868E-4E40-A243-CD3BD3A5DD50}" srcOrd="0" destOrd="4" presId="urn:microsoft.com/office/officeart/2005/8/layout/hProcess3"/>
    <dgm:cxn modelId="{69B0FFAF-7137-47A1-9435-13239EF261C9}" type="presOf" srcId="{A04B35DD-DA00-4B0B-B457-8DC8F2180192}" destId="{83190A5A-A8B5-4E4C-98D7-B21D64F968C2}" srcOrd="0" destOrd="2" presId="urn:microsoft.com/office/officeart/2005/8/layout/hProcess3"/>
    <dgm:cxn modelId="{40CAD3C3-86A6-41B9-A6CB-49D650BC19B9}" srcId="{2688CB46-C96F-4475-BF42-BA1AA8574B91}" destId="{D8AEE264-4850-4EA4-926F-60A5B40427F7}" srcOrd="0" destOrd="0" parTransId="{A62CD4B8-2381-44A4-9B2E-9EBB1FA3C2F7}" sibTransId="{79B389CC-7D7E-4701-B650-063EA4ABFF28}"/>
    <dgm:cxn modelId="{1E63ABC4-F6B3-4DC7-9098-05726E111F47}" type="presOf" srcId="{9F97FDE1-5E62-4A39-8137-D0BF7A01C71A}" destId="{EEBD8B19-868E-4E40-A243-CD3BD3A5DD50}" srcOrd="0" destOrd="3" presId="urn:microsoft.com/office/officeart/2005/8/layout/hProcess3"/>
    <dgm:cxn modelId="{1B1E86D1-EC98-4639-8835-EE6BDA44055F}" srcId="{A448E1BA-A440-45BE-8159-80E6C429868B}" destId="{675BD4D0-1F16-4A38-8FDD-124A876DA994}" srcOrd="0" destOrd="0" parTransId="{E645B363-B728-4C3F-B213-096C554EBA51}" sibTransId="{1C5394B4-ED52-47F0-964F-579050B20515}"/>
    <dgm:cxn modelId="{A4C894D3-6614-4C58-BAEE-B7AA06CABD8C}" type="presOf" srcId="{057DA72F-F77F-49DB-8BB5-CB273A320638}" destId="{EEBD8B19-868E-4E40-A243-CD3BD3A5DD50}" srcOrd="0" destOrd="1" presId="urn:microsoft.com/office/officeart/2005/8/layout/hProcess3"/>
    <dgm:cxn modelId="{AC5AB6DD-0DC6-43AA-B76E-DBF8825D518A}" srcId="{20795A97-85C5-43B9-AC8A-0F3C14732CDE}" destId="{057DA72F-F77F-49DB-8BB5-CB273A320638}" srcOrd="0" destOrd="0" parTransId="{6721678B-FA04-40CB-B555-7E0EB14D40E9}" sibTransId="{F990568E-2003-44C5-85EB-49D407071701}"/>
    <dgm:cxn modelId="{CC7C8AF0-D1E1-4927-B081-5BEE45E0659E}" type="presOf" srcId="{27C48061-E95F-45EE-954E-CB0376DDAC19}" destId="{6A2FD569-458C-4551-A1EA-F0316DEF7FCD}" srcOrd="0" destOrd="0" presId="urn:microsoft.com/office/officeart/2005/8/layout/hProcess3"/>
    <dgm:cxn modelId="{CBD8CCF0-DF05-4D11-A434-ADA89220772E}" type="presOf" srcId="{2DCD3576-5A1F-4E4E-924A-6AB38E18C051}" destId="{E498BA5A-E4B1-444F-A6D6-4B465FBAA1CA}" srcOrd="0" destOrd="2" presId="urn:microsoft.com/office/officeart/2005/8/layout/hProcess3"/>
    <dgm:cxn modelId="{A3256EF4-B1DD-4E4C-85BA-3D4FEA821F25}" srcId="{A448E1BA-A440-45BE-8159-80E6C429868B}" destId="{3C1BD031-0FF4-43AF-8E0D-730E8D4F99D8}" srcOrd="2" destOrd="0" parTransId="{9E56C7B0-2CED-4798-85E7-EE31B47D1D4E}" sibTransId="{C57D9D35-4C3C-4FAC-8923-DEAE7718D0DF}"/>
    <dgm:cxn modelId="{4AA511C4-41B6-4023-B676-2490A245166B}" type="presParOf" srcId="{8B5BED7C-0877-4A11-9ED2-A5417DD8E5DA}" destId="{5DB2F8FE-5FE2-4293-B994-D85082558F5C}" srcOrd="0" destOrd="0" presId="urn:microsoft.com/office/officeart/2005/8/layout/hProcess3"/>
    <dgm:cxn modelId="{1B2FFF1A-D76D-44B2-9EF5-A1E242F7FFF7}" type="presParOf" srcId="{8B5BED7C-0877-4A11-9ED2-A5417DD8E5DA}" destId="{F5F5A7FC-5783-419D-9DD4-7C1B0731ECC8}" srcOrd="1" destOrd="0" presId="urn:microsoft.com/office/officeart/2005/8/layout/hProcess3"/>
    <dgm:cxn modelId="{3C26AE7E-F9DC-4A53-8694-A9AF6CE5E97B}" type="presParOf" srcId="{F5F5A7FC-5783-419D-9DD4-7C1B0731ECC8}" destId="{CF2BF157-68D3-489A-A0EF-40DB81A4A3D7}" srcOrd="0" destOrd="0" presId="urn:microsoft.com/office/officeart/2005/8/layout/hProcess3"/>
    <dgm:cxn modelId="{4263ECCF-5D5D-4434-97E9-1DA23643D266}" type="presParOf" srcId="{F5F5A7FC-5783-419D-9DD4-7C1B0731ECC8}" destId="{92E588EF-C173-4BF9-A48D-67B9E7CC4846}" srcOrd="1" destOrd="0" presId="urn:microsoft.com/office/officeart/2005/8/layout/hProcess3"/>
    <dgm:cxn modelId="{80D13300-FFF5-4676-AB6B-5A92618463E1}" type="presParOf" srcId="{92E588EF-C173-4BF9-A48D-67B9E7CC4846}" destId="{6DEE16BE-CC59-4AFE-82D0-076F282E76DA}" srcOrd="0" destOrd="0" presId="urn:microsoft.com/office/officeart/2005/8/layout/hProcess3"/>
    <dgm:cxn modelId="{33093A75-491A-4A28-8F93-E80540EDBDD0}" type="presParOf" srcId="{92E588EF-C173-4BF9-A48D-67B9E7CC4846}" destId="{97AE85E3-705E-4140-98B0-34684EA53BA1}" srcOrd="1" destOrd="0" presId="urn:microsoft.com/office/officeart/2005/8/layout/hProcess3"/>
    <dgm:cxn modelId="{72B0104A-C10E-4740-91D1-EC9C5E1F607B}" type="presParOf" srcId="{92E588EF-C173-4BF9-A48D-67B9E7CC4846}" destId="{619BBA35-984F-48C6-A5C6-FD71D4A94049}" srcOrd="2" destOrd="0" presId="urn:microsoft.com/office/officeart/2005/8/layout/hProcess3"/>
    <dgm:cxn modelId="{D71F319F-5FE1-482A-838E-4D92359B897E}" type="presParOf" srcId="{92E588EF-C173-4BF9-A48D-67B9E7CC4846}" destId="{508E4750-7954-4BDD-80FC-117E91F24379}" srcOrd="3" destOrd="0" presId="urn:microsoft.com/office/officeart/2005/8/layout/hProcess3"/>
    <dgm:cxn modelId="{171BB7A9-1CDD-4DAC-9E6E-9B1517A0AFA4}" type="presParOf" srcId="{92E588EF-C173-4BF9-A48D-67B9E7CC4846}" destId="{EEBD8B19-868E-4E40-A243-CD3BD3A5DD50}" srcOrd="4" destOrd="0" presId="urn:microsoft.com/office/officeart/2005/8/layout/hProcess3"/>
    <dgm:cxn modelId="{27306395-1C12-44F1-BED2-F77E56C458AA}" type="presParOf" srcId="{F5F5A7FC-5783-419D-9DD4-7C1B0731ECC8}" destId="{D89A31E8-8F79-45E7-B43C-65945F05CADF}" srcOrd="2" destOrd="0" presId="urn:microsoft.com/office/officeart/2005/8/layout/hProcess3"/>
    <dgm:cxn modelId="{C459C154-3238-45D4-9BFF-18AFEEDF707E}" type="presParOf" srcId="{F5F5A7FC-5783-419D-9DD4-7C1B0731ECC8}" destId="{9C353D66-CBEE-4BAF-A3E3-70F859E9B7C6}" srcOrd="3" destOrd="0" presId="urn:microsoft.com/office/officeart/2005/8/layout/hProcess3"/>
    <dgm:cxn modelId="{609C9831-35F8-41C8-8E51-0B32495FEBCE}" type="presParOf" srcId="{9C353D66-CBEE-4BAF-A3E3-70F859E9B7C6}" destId="{F8A8E9A4-FC89-412D-9CE5-DD01B555D3B0}" srcOrd="0" destOrd="0" presId="urn:microsoft.com/office/officeart/2005/8/layout/hProcess3"/>
    <dgm:cxn modelId="{B9C49074-608E-400A-8F7A-BF22F3C66C12}" type="presParOf" srcId="{9C353D66-CBEE-4BAF-A3E3-70F859E9B7C6}" destId="{C0DC711A-E31D-46D2-89FA-F1F855579625}" srcOrd="1" destOrd="0" presId="urn:microsoft.com/office/officeart/2005/8/layout/hProcess3"/>
    <dgm:cxn modelId="{991A6E1D-2D9A-47A7-910E-0A10215B0A8F}" type="presParOf" srcId="{9C353D66-CBEE-4BAF-A3E3-70F859E9B7C6}" destId="{4708EB54-9A48-42EC-A5CE-60783EA65835}" srcOrd="2" destOrd="0" presId="urn:microsoft.com/office/officeart/2005/8/layout/hProcess3"/>
    <dgm:cxn modelId="{99EFEECB-0D34-4E1E-8F68-8EF57C160A36}" type="presParOf" srcId="{9C353D66-CBEE-4BAF-A3E3-70F859E9B7C6}" destId="{9B8D3F42-1AB9-4699-8BBC-A971AAA4786B}" srcOrd="3" destOrd="0" presId="urn:microsoft.com/office/officeart/2005/8/layout/hProcess3"/>
    <dgm:cxn modelId="{2D6486E5-CA04-4FD5-A7A3-0E9B3BADADD4}" type="presParOf" srcId="{9C353D66-CBEE-4BAF-A3E3-70F859E9B7C6}" destId="{83190A5A-A8B5-4E4C-98D7-B21D64F968C2}" srcOrd="4" destOrd="0" presId="urn:microsoft.com/office/officeart/2005/8/layout/hProcess3"/>
    <dgm:cxn modelId="{1C58B15E-543D-4567-AD60-E4F85D3476A3}" type="presParOf" srcId="{F5F5A7FC-5783-419D-9DD4-7C1B0731ECC8}" destId="{41CAF6B0-8BA6-42CD-BAC2-AB2583902689}" srcOrd="4" destOrd="0" presId="urn:microsoft.com/office/officeart/2005/8/layout/hProcess3"/>
    <dgm:cxn modelId="{1A981223-1929-4B91-90ED-801FC544443B}" type="presParOf" srcId="{F5F5A7FC-5783-419D-9DD4-7C1B0731ECC8}" destId="{7CBCBC8C-BC19-4423-959F-CB0DF69BE44F}" srcOrd="5" destOrd="0" presId="urn:microsoft.com/office/officeart/2005/8/layout/hProcess3"/>
    <dgm:cxn modelId="{D76CD413-91FA-4E00-88F1-5FF637570C9C}" type="presParOf" srcId="{7CBCBC8C-BC19-4423-959F-CB0DF69BE44F}" destId="{8748C232-7B63-42E9-AD40-4F02BA5974F2}" srcOrd="0" destOrd="0" presId="urn:microsoft.com/office/officeart/2005/8/layout/hProcess3"/>
    <dgm:cxn modelId="{677185B5-ADB5-4367-99F5-8FC25CD67CBF}" type="presParOf" srcId="{7CBCBC8C-BC19-4423-959F-CB0DF69BE44F}" destId="{6A2FD569-458C-4551-A1EA-F0316DEF7FCD}" srcOrd="1" destOrd="0" presId="urn:microsoft.com/office/officeart/2005/8/layout/hProcess3"/>
    <dgm:cxn modelId="{6C1B6CC0-8F84-4965-968C-44981CF0BF87}" type="presParOf" srcId="{7CBCBC8C-BC19-4423-959F-CB0DF69BE44F}" destId="{245C9D08-5CEC-4641-84BF-5CCCADDB768C}" srcOrd="2" destOrd="0" presId="urn:microsoft.com/office/officeart/2005/8/layout/hProcess3"/>
    <dgm:cxn modelId="{D78618C8-EAD4-4C21-A857-BF3D1E01F8F3}" type="presParOf" srcId="{7CBCBC8C-BC19-4423-959F-CB0DF69BE44F}" destId="{59378A95-2EB0-4C23-B976-D6FF46843F4E}" srcOrd="3" destOrd="0" presId="urn:microsoft.com/office/officeart/2005/8/layout/hProcess3"/>
    <dgm:cxn modelId="{5FF0E3DD-DE58-46D1-949A-6CBEDF9FDCC2}" type="presParOf" srcId="{7CBCBC8C-BC19-4423-959F-CB0DF69BE44F}" destId="{E498BA5A-E4B1-444F-A6D6-4B465FBAA1CA}" srcOrd="4" destOrd="0" presId="urn:microsoft.com/office/officeart/2005/8/layout/hProcess3"/>
    <dgm:cxn modelId="{9DCCE548-9F65-495F-AE82-1B9C1C064089}" type="presParOf" srcId="{F5F5A7FC-5783-419D-9DD4-7C1B0731ECC8}" destId="{85D8EFD7-8F8F-4193-A409-B4054B60D1F6}" srcOrd="6" destOrd="0" presId="urn:microsoft.com/office/officeart/2005/8/layout/hProcess3"/>
    <dgm:cxn modelId="{0E06A2A5-6EBD-4059-9534-773FDDD950BC}" type="presParOf" srcId="{F5F5A7FC-5783-419D-9DD4-7C1B0731ECC8}" destId="{C417E401-96C2-49B9-BDFE-0AFE217CA940}" srcOrd="7" destOrd="0" presId="urn:microsoft.com/office/officeart/2005/8/layout/hProcess3"/>
    <dgm:cxn modelId="{9D4DC615-81E2-4FDB-9A52-BD8774C380B3}" type="presParOf" srcId="{F5F5A7FC-5783-419D-9DD4-7C1B0731ECC8}" destId="{F3FDE437-8006-4D47-8A27-D540B23DE935}" srcOrd="8" destOrd="0" presId="urn:microsoft.com/office/officeart/2005/8/layout/h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C839005-F846-4A5D-AD77-261C8602910D}" type="doc">
      <dgm:prSet loTypeId="urn:microsoft.com/office/officeart/2005/8/layout/hList1" loCatId="list" qsTypeId="urn:microsoft.com/office/officeart/2005/8/quickstyle/simple1" qsCatId="simple" csTypeId="urn:microsoft.com/office/officeart/2005/8/colors/accent0_1" csCatId="mainScheme" phldr="1"/>
      <dgm:spPr/>
      <dgm:t>
        <a:bodyPr/>
        <a:lstStyle/>
        <a:p>
          <a:endParaRPr lang="en-US"/>
        </a:p>
      </dgm:t>
    </dgm:pt>
    <dgm:pt modelId="{C59A98D4-231F-4CDB-AF0F-4E4DA0C7708F}">
      <dgm:prSet/>
      <dgm:spPr/>
      <dgm:t>
        <a:bodyPr/>
        <a:lstStyle/>
        <a:p>
          <a:r>
            <a:rPr lang="en-US" b="1" dirty="0">
              <a:latin typeface="+mn-lt"/>
            </a:rPr>
            <a:t>Can </a:t>
          </a:r>
          <a:endParaRPr lang="en-US" dirty="0">
            <a:latin typeface="+mn-lt"/>
          </a:endParaRPr>
        </a:p>
      </dgm:t>
    </dgm:pt>
    <dgm:pt modelId="{F0A65EEF-8858-4737-AF89-96C83EE31357}" type="parTrans" cxnId="{7B20C8D7-A795-4979-A1E2-8EB293322CA1}">
      <dgm:prSet/>
      <dgm:spPr/>
      <dgm:t>
        <a:bodyPr/>
        <a:lstStyle/>
        <a:p>
          <a:endParaRPr lang="en-US"/>
        </a:p>
      </dgm:t>
    </dgm:pt>
    <dgm:pt modelId="{5A479993-51CA-4A39-800A-4EEDCEA213E4}" type="sibTrans" cxnId="{7B20C8D7-A795-4979-A1E2-8EB293322CA1}">
      <dgm:prSet/>
      <dgm:spPr/>
      <dgm:t>
        <a:bodyPr/>
        <a:lstStyle/>
        <a:p>
          <a:endParaRPr lang="en-US"/>
        </a:p>
      </dgm:t>
    </dgm:pt>
    <dgm:pt modelId="{82FF04B4-3549-4D0C-9D42-337AE04DF008}">
      <dgm:prSet/>
      <dgm:spPr/>
      <dgm:t>
        <a:bodyPr/>
        <a:lstStyle/>
        <a:p>
          <a:r>
            <a:rPr lang="en-US" b="1" dirty="0">
              <a:latin typeface="+mn-lt"/>
            </a:rPr>
            <a:t>Provide</a:t>
          </a:r>
          <a:r>
            <a:rPr lang="en-US" dirty="0">
              <a:latin typeface="+mn-lt"/>
            </a:rPr>
            <a:t> IV-D resources including MiChildSupport</a:t>
          </a:r>
        </a:p>
      </dgm:t>
    </dgm:pt>
    <dgm:pt modelId="{8127D26B-9ADA-48E3-9690-5A966708BD2C}" type="parTrans" cxnId="{6FF6CAE6-7535-4585-B684-39896893915C}">
      <dgm:prSet/>
      <dgm:spPr/>
      <dgm:t>
        <a:bodyPr/>
        <a:lstStyle/>
        <a:p>
          <a:endParaRPr lang="en-US"/>
        </a:p>
      </dgm:t>
    </dgm:pt>
    <dgm:pt modelId="{7D4F5D76-3D0B-4009-8393-E7CD02CA90BC}" type="sibTrans" cxnId="{6FF6CAE6-7535-4585-B684-39896893915C}">
      <dgm:prSet/>
      <dgm:spPr/>
      <dgm:t>
        <a:bodyPr/>
        <a:lstStyle/>
        <a:p>
          <a:endParaRPr lang="en-US"/>
        </a:p>
      </dgm:t>
    </dgm:pt>
    <dgm:pt modelId="{D4B4275B-839E-44D2-976E-391F5E15C025}">
      <dgm:prSet/>
      <dgm:spPr/>
      <dgm:t>
        <a:bodyPr/>
        <a:lstStyle/>
        <a:p>
          <a:r>
            <a:rPr lang="en-US" b="1" dirty="0">
              <a:latin typeface="+mn-lt"/>
            </a:rPr>
            <a:t>Ensure </a:t>
          </a:r>
          <a:r>
            <a:rPr lang="en-US" dirty="0">
              <a:latin typeface="+mn-lt"/>
            </a:rPr>
            <a:t>participants have necessary forms and instructions </a:t>
          </a:r>
        </a:p>
      </dgm:t>
    </dgm:pt>
    <dgm:pt modelId="{766F856C-AB76-40E4-BDE6-1D9C7D399A09}" type="parTrans" cxnId="{BD2801B0-695C-4F12-8050-3223F7FBAB69}">
      <dgm:prSet/>
      <dgm:spPr/>
      <dgm:t>
        <a:bodyPr/>
        <a:lstStyle/>
        <a:p>
          <a:endParaRPr lang="en-US"/>
        </a:p>
      </dgm:t>
    </dgm:pt>
    <dgm:pt modelId="{8DD4B3E0-F87B-4EFA-AE49-7EC3693A0A4D}" type="sibTrans" cxnId="{BD2801B0-695C-4F12-8050-3223F7FBAB69}">
      <dgm:prSet/>
      <dgm:spPr/>
      <dgm:t>
        <a:bodyPr/>
        <a:lstStyle/>
        <a:p>
          <a:endParaRPr lang="en-US"/>
        </a:p>
      </dgm:t>
    </dgm:pt>
    <dgm:pt modelId="{DC4CB47E-B059-40CE-B4F7-1BDB33D8E75C}">
      <dgm:prSet/>
      <dgm:spPr/>
      <dgm:t>
        <a:bodyPr/>
        <a:lstStyle/>
        <a:p>
          <a:r>
            <a:rPr lang="en-US" b="1" dirty="0">
              <a:latin typeface="+mn-lt"/>
            </a:rPr>
            <a:t>Refer </a:t>
          </a:r>
          <a:r>
            <a:rPr lang="en-US" dirty="0">
              <a:latin typeface="+mn-lt"/>
            </a:rPr>
            <a:t>to parenting, co-parenting, and community resources</a:t>
          </a:r>
        </a:p>
      </dgm:t>
    </dgm:pt>
    <dgm:pt modelId="{6FD9551D-7C36-4FE0-A4B4-F4270069B7B7}" type="parTrans" cxnId="{2079F6BC-D717-44AA-B47C-DE2D8E5BE7AF}">
      <dgm:prSet/>
      <dgm:spPr/>
      <dgm:t>
        <a:bodyPr/>
        <a:lstStyle/>
        <a:p>
          <a:endParaRPr lang="en-US"/>
        </a:p>
      </dgm:t>
    </dgm:pt>
    <dgm:pt modelId="{52F953E9-E9D4-48A4-8601-6FB450F5DE94}" type="sibTrans" cxnId="{2079F6BC-D717-44AA-B47C-DE2D8E5BE7AF}">
      <dgm:prSet/>
      <dgm:spPr/>
      <dgm:t>
        <a:bodyPr/>
        <a:lstStyle/>
        <a:p>
          <a:endParaRPr lang="en-US"/>
        </a:p>
      </dgm:t>
    </dgm:pt>
    <dgm:pt modelId="{81C29329-E2D9-414E-A8A9-590EC4C305DA}">
      <dgm:prSet/>
      <dgm:spPr/>
      <dgm:t>
        <a:bodyPr/>
        <a:lstStyle/>
        <a:p>
          <a:r>
            <a:rPr lang="en-US" b="1" dirty="0">
              <a:latin typeface="+mn-lt"/>
            </a:rPr>
            <a:t>Explain </a:t>
          </a:r>
          <a:r>
            <a:rPr lang="en-US" b="0" dirty="0">
              <a:latin typeface="+mn-lt"/>
            </a:rPr>
            <a:t>how child </a:t>
          </a:r>
          <a:r>
            <a:rPr lang="en-US" dirty="0">
              <a:latin typeface="+mn-lt"/>
            </a:rPr>
            <a:t>support is calculated</a:t>
          </a:r>
        </a:p>
      </dgm:t>
    </dgm:pt>
    <dgm:pt modelId="{AF950DA5-DDF6-40C1-9F27-212E613EC857}" type="parTrans" cxnId="{E2764E7A-16D8-40B1-AA8A-28F871AC74A7}">
      <dgm:prSet/>
      <dgm:spPr/>
      <dgm:t>
        <a:bodyPr/>
        <a:lstStyle/>
        <a:p>
          <a:endParaRPr lang="en-US"/>
        </a:p>
      </dgm:t>
    </dgm:pt>
    <dgm:pt modelId="{76B6948F-DC45-4B35-9599-508A717F3888}" type="sibTrans" cxnId="{E2764E7A-16D8-40B1-AA8A-28F871AC74A7}">
      <dgm:prSet/>
      <dgm:spPr/>
      <dgm:t>
        <a:bodyPr/>
        <a:lstStyle/>
        <a:p>
          <a:endParaRPr lang="en-US"/>
        </a:p>
      </dgm:t>
    </dgm:pt>
    <dgm:pt modelId="{B9E49E26-AA59-4511-9AE6-59A0C3CA2273}">
      <dgm:prSet/>
      <dgm:spPr/>
      <dgm:t>
        <a:bodyPr/>
        <a:lstStyle/>
        <a:p>
          <a:r>
            <a:rPr lang="en-US" b="1" dirty="0">
              <a:latin typeface="+mn-lt"/>
            </a:rPr>
            <a:t>Orient</a:t>
          </a:r>
          <a:r>
            <a:rPr lang="en-US" dirty="0">
              <a:latin typeface="+mn-lt"/>
            </a:rPr>
            <a:t> to the IV-D program</a:t>
          </a:r>
        </a:p>
      </dgm:t>
    </dgm:pt>
    <dgm:pt modelId="{995B04A6-0000-4E39-8FF2-FC7AE1670C79}" type="parTrans" cxnId="{90380DC7-1A74-4B78-8338-2665BCBE7B44}">
      <dgm:prSet/>
      <dgm:spPr/>
      <dgm:t>
        <a:bodyPr/>
        <a:lstStyle/>
        <a:p>
          <a:endParaRPr lang="en-US"/>
        </a:p>
      </dgm:t>
    </dgm:pt>
    <dgm:pt modelId="{9918D68D-AA4F-4283-AB7A-4DAC0C6F3255}" type="sibTrans" cxnId="{90380DC7-1A74-4B78-8338-2665BCBE7B44}">
      <dgm:prSet/>
      <dgm:spPr/>
      <dgm:t>
        <a:bodyPr/>
        <a:lstStyle/>
        <a:p>
          <a:endParaRPr lang="en-US"/>
        </a:p>
      </dgm:t>
    </dgm:pt>
    <dgm:pt modelId="{26E95B26-30C5-497A-ACB1-66FE5F89F638}">
      <dgm:prSet/>
      <dgm:spPr/>
      <dgm:t>
        <a:bodyPr/>
        <a:lstStyle/>
        <a:p>
          <a:r>
            <a:rPr lang="en-US" b="1" dirty="0">
              <a:effectLst/>
              <a:latin typeface="+mn-lt"/>
              <a:ea typeface="Aptos" panose="020B0004020202020204" pitchFamily="34" charset="0"/>
              <a:cs typeface="Times New Roman" panose="02020603050405020304" pitchFamily="18" charset="0"/>
            </a:rPr>
            <a:t>Custody or parenting time</a:t>
          </a:r>
        </a:p>
      </dgm:t>
    </dgm:pt>
    <dgm:pt modelId="{C3AA3A43-3C7C-43B0-800D-9E84668585B1}" type="parTrans" cxnId="{17C6E1AC-D748-45DB-B5C6-7C5E045CC2E7}">
      <dgm:prSet/>
      <dgm:spPr/>
      <dgm:t>
        <a:bodyPr/>
        <a:lstStyle/>
        <a:p>
          <a:endParaRPr lang="en-US"/>
        </a:p>
      </dgm:t>
    </dgm:pt>
    <dgm:pt modelId="{1D53B515-CFFD-456F-A7E6-7EE3E5135CF3}" type="sibTrans" cxnId="{17C6E1AC-D748-45DB-B5C6-7C5E045CC2E7}">
      <dgm:prSet/>
      <dgm:spPr/>
      <dgm:t>
        <a:bodyPr/>
        <a:lstStyle/>
        <a:p>
          <a:endParaRPr lang="en-US"/>
        </a:p>
      </dgm:t>
    </dgm:pt>
    <dgm:pt modelId="{DDF017B4-265D-42BC-959E-E3E5D5D63BB1}">
      <dgm:prSet/>
      <dgm:spPr/>
      <dgm:t>
        <a:bodyPr/>
        <a:lstStyle/>
        <a:p>
          <a:r>
            <a:rPr lang="en-US" b="1" dirty="0">
              <a:effectLst/>
              <a:latin typeface="+mn-lt"/>
              <a:ea typeface="Aptos" panose="020B0004020202020204" pitchFamily="34" charset="0"/>
              <a:cs typeface="Times New Roman" panose="02020603050405020304" pitchFamily="18" charset="0"/>
            </a:rPr>
            <a:t>Provide legal advice</a:t>
          </a:r>
          <a:r>
            <a:rPr lang="en-US" b="0" dirty="0">
              <a:effectLst/>
              <a:latin typeface="+mn-lt"/>
              <a:ea typeface="Aptos" panose="020B0004020202020204" pitchFamily="34" charset="0"/>
              <a:cs typeface="Times New Roman" panose="02020603050405020304" pitchFamily="18" charset="0"/>
            </a:rPr>
            <a:t> (provide resources)</a:t>
          </a:r>
        </a:p>
      </dgm:t>
    </dgm:pt>
    <dgm:pt modelId="{47E41F90-B464-405F-AE42-6CDBB43072D2}" type="parTrans" cxnId="{6D4445D2-9300-4987-B263-54034D4DA982}">
      <dgm:prSet/>
      <dgm:spPr/>
      <dgm:t>
        <a:bodyPr/>
        <a:lstStyle/>
        <a:p>
          <a:endParaRPr lang="en-US"/>
        </a:p>
      </dgm:t>
    </dgm:pt>
    <dgm:pt modelId="{DBE66A79-5573-4984-ABD7-D936472800C1}" type="sibTrans" cxnId="{6D4445D2-9300-4987-B263-54034D4DA982}">
      <dgm:prSet/>
      <dgm:spPr/>
      <dgm:t>
        <a:bodyPr/>
        <a:lstStyle/>
        <a:p>
          <a:endParaRPr lang="en-US"/>
        </a:p>
      </dgm:t>
    </dgm:pt>
    <dgm:pt modelId="{97D32E2C-B05E-4D43-83CA-C2C5F603195D}">
      <dgm:prSet/>
      <dgm:spPr/>
      <dgm:t>
        <a:bodyPr/>
        <a:lstStyle/>
        <a:p>
          <a:r>
            <a:rPr lang="en-US" b="1" dirty="0">
              <a:effectLst/>
              <a:latin typeface="+mn-lt"/>
              <a:ea typeface="Aptos" panose="020B0004020202020204" pitchFamily="34" charset="0"/>
              <a:cs typeface="Times New Roman" panose="02020603050405020304" pitchFamily="18" charset="0"/>
            </a:rPr>
            <a:t>Take payments </a:t>
          </a:r>
          <a:r>
            <a:rPr lang="en-US" dirty="0">
              <a:effectLst/>
              <a:latin typeface="+mn-lt"/>
              <a:ea typeface="Aptos" panose="020B0004020202020204" pitchFamily="34" charset="0"/>
              <a:cs typeface="Times New Roman" panose="02020603050405020304" pitchFamily="18" charset="0"/>
            </a:rPr>
            <a:t>– provide information</a:t>
          </a:r>
        </a:p>
      </dgm:t>
    </dgm:pt>
    <dgm:pt modelId="{8A32320D-B5A9-4961-B087-8A672A432ED9}" type="parTrans" cxnId="{65504459-D662-4851-B29C-EE7ADC6E581C}">
      <dgm:prSet/>
      <dgm:spPr/>
      <dgm:t>
        <a:bodyPr/>
        <a:lstStyle/>
        <a:p>
          <a:endParaRPr lang="en-US"/>
        </a:p>
      </dgm:t>
    </dgm:pt>
    <dgm:pt modelId="{59FECA5D-F39E-49EA-BB64-EC56AC14CF08}" type="sibTrans" cxnId="{65504459-D662-4851-B29C-EE7ADC6E581C}">
      <dgm:prSet/>
      <dgm:spPr/>
      <dgm:t>
        <a:bodyPr/>
        <a:lstStyle/>
        <a:p>
          <a:endParaRPr lang="en-US"/>
        </a:p>
      </dgm:t>
    </dgm:pt>
    <dgm:pt modelId="{F02036B3-343D-4AA0-A668-C7B95CF8D033}">
      <dgm:prSet/>
      <dgm:spPr/>
      <dgm:t>
        <a:bodyPr/>
        <a:lstStyle/>
        <a:p>
          <a:r>
            <a:rPr lang="en-US" b="1" dirty="0">
              <a:effectLst/>
              <a:latin typeface="+mn-lt"/>
              <a:ea typeface="Aptos" panose="020B0004020202020204" pitchFamily="34" charset="0"/>
              <a:cs typeface="Times New Roman" panose="02020603050405020304" pitchFamily="18" charset="0"/>
            </a:rPr>
            <a:t>Specific action on case</a:t>
          </a:r>
          <a:r>
            <a:rPr lang="en-US" dirty="0">
              <a:effectLst/>
              <a:latin typeface="+mn-lt"/>
              <a:ea typeface="Aptos" panose="020B0004020202020204" pitchFamily="34" charset="0"/>
              <a:cs typeface="Times New Roman" panose="02020603050405020304" pitchFamily="18" charset="0"/>
            </a:rPr>
            <a:t> (review and modification, enforcement remedies)</a:t>
          </a:r>
          <a:endParaRPr lang="en-US" dirty="0">
            <a:latin typeface="+mn-lt"/>
          </a:endParaRPr>
        </a:p>
      </dgm:t>
    </dgm:pt>
    <dgm:pt modelId="{8F42464F-7A52-4DA5-92AC-119162D47D86}" type="parTrans" cxnId="{E3DC9EA7-74A9-4DAD-AB47-D8085E0C6240}">
      <dgm:prSet/>
      <dgm:spPr/>
      <dgm:t>
        <a:bodyPr/>
        <a:lstStyle/>
        <a:p>
          <a:endParaRPr lang="en-US"/>
        </a:p>
      </dgm:t>
    </dgm:pt>
    <dgm:pt modelId="{9389E35D-4AB9-4693-B45C-90939B44960D}" type="sibTrans" cxnId="{E3DC9EA7-74A9-4DAD-AB47-D8085E0C6240}">
      <dgm:prSet/>
      <dgm:spPr/>
      <dgm:t>
        <a:bodyPr/>
        <a:lstStyle/>
        <a:p>
          <a:endParaRPr lang="en-US"/>
        </a:p>
      </dgm:t>
    </dgm:pt>
    <dgm:pt modelId="{D440DA8E-12FA-4B22-85A1-BD5BA7CFA344}">
      <dgm:prSet/>
      <dgm:spPr/>
      <dgm:t>
        <a:bodyPr/>
        <a:lstStyle/>
        <a:p>
          <a:r>
            <a:rPr lang="en-US" b="1" dirty="0">
              <a:latin typeface="+mn-lt"/>
            </a:rPr>
            <a:t>Cannot</a:t>
          </a:r>
          <a:endParaRPr lang="en-US" dirty="0">
            <a:latin typeface="+mn-lt"/>
          </a:endParaRPr>
        </a:p>
      </dgm:t>
    </dgm:pt>
    <dgm:pt modelId="{18CA0ED8-C318-4A73-B465-BBDDA81BB04C}" type="parTrans" cxnId="{2C8395B7-7D08-443F-A28B-9966C85C8DFA}">
      <dgm:prSet/>
      <dgm:spPr/>
      <dgm:t>
        <a:bodyPr/>
        <a:lstStyle/>
        <a:p>
          <a:endParaRPr lang="en-US"/>
        </a:p>
      </dgm:t>
    </dgm:pt>
    <dgm:pt modelId="{7B3893EA-86E5-42C3-B281-7A16A9A333CD}" type="sibTrans" cxnId="{2C8395B7-7D08-443F-A28B-9966C85C8DFA}">
      <dgm:prSet/>
      <dgm:spPr/>
      <dgm:t>
        <a:bodyPr/>
        <a:lstStyle/>
        <a:p>
          <a:endParaRPr lang="en-US"/>
        </a:p>
      </dgm:t>
    </dgm:pt>
    <dgm:pt modelId="{8EB7442A-3825-4834-B4A9-AC9189F2BF3E}">
      <dgm:prSet/>
      <dgm:spPr/>
      <dgm:t>
        <a:bodyPr/>
        <a:lstStyle/>
        <a:p>
          <a:r>
            <a:rPr lang="en-US" b="1" dirty="0">
              <a:latin typeface="+mn-lt"/>
            </a:rPr>
            <a:t>Provide and track </a:t>
          </a:r>
          <a:r>
            <a:rPr lang="en-US" dirty="0">
              <a:latin typeface="+mn-lt"/>
            </a:rPr>
            <a:t>navigation services</a:t>
          </a:r>
        </a:p>
      </dgm:t>
    </dgm:pt>
    <dgm:pt modelId="{E421EAC8-DE02-45D8-8487-9387184229F9}" type="parTrans" cxnId="{7206F266-3DA5-49D2-A840-098AA075E273}">
      <dgm:prSet/>
      <dgm:spPr/>
      <dgm:t>
        <a:bodyPr/>
        <a:lstStyle/>
        <a:p>
          <a:endParaRPr lang="en-US"/>
        </a:p>
      </dgm:t>
    </dgm:pt>
    <dgm:pt modelId="{C61506F8-9AA7-490F-A89E-04639B829B9A}" type="sibTrans" cxnId="{7206F266-3DA5-49D2-A840-098AA075E273}">
      <dgm:prSet/>
      <dgm:spPr/>
      <dgm:t>
        <a:bodyPr/>
        <a:lstStyle/>
        <a:p>
          <a:endParaRPr lang="en-US"/>
        </a:p>
      </dgm:t>
    </dgm:pt>
    <dgm:pt modelId="{1903CE93-EEEC-4F6E-ABD4-CE296370D2F1}" type="pres">
      <dgm:prSet presAssocID="{6C839005-F846-4A5D-AD77-261C8602910D}" presName="Name0" presStyleCnt="0">
        <dgm:presLayoutVars>
          <dgm:dir/>
          <dgm:animLvl val="lvl"/>
          <dgm:resizeHandles val="exact"/>
        </dgm:presLayoutVars>
      </dgm:prSet>
      <dgm:spPr/>
    </dgm:pt>
    <dgm:pt modelId="{97F0F553-657C-4D41-BED4-BFE40B9A7ADF}" type="pres">
      <dgm:prSet presAssocID="{C59A98D4-231F-4CDB-AF0F-4E4DA0C7708F}" presName="composite" presStyleCnt="0"/>
      <dgm:spPr/>
    </dgm:pt>
    <dgm:pt modelId="{5C37C032-FD7D-49DA-B5DA-B94C94329BB8}" type="pres">
      <dgm:prSet presAssocID="{C59A98D4-231F-4CDB-AF0F-4E4DA0C7708F}" presName="parTx" presStyleLbl="alignNode1" presStyleIdx="0" presStyleCnt="2">
        <dgm:presLayoutVars>
          <dgm:chMax val="0"/>
          <dgm:chPref val="0"/>
          <dgm:bulletEnabled val="1"/>
        </dgm:presLayoutVars>
      </dgm:prSet>
      <dgm:spPr/>
    </dgm:pt>
    <dgm:pt modelId="{7E5879BD-81D4-4341-B9EF-82D7C669E8F8}" type="pres">
      <dgm:prSet presAssocID="{C59A98D4-231F-4CDB-AF0F-4E4DA0C7708F}" presName="desTx" presStyleLbl="alignAccFollowNode1" presStyleIdx="0" presStyleCnt="2">
        <dgm:presLayoutVars>
          <dgm:bulletEnabled val="1"/>
        </dgm:presLayoutVars>
      </dgm:prSet>
      <dgm:spPr/>
    </dgm:pt>
    <dgm:pt modelId="{247F2A34-C4B8-4906-89FE-B8BF25DF9730}" type="pres">
      <dgm:prSet presAssocID="{5A479993-51CA-4A39-800A-4EEDCEA213E4}" presName="space" presStyleCnt="0"/>
      <dgm:spPr/>
    </dgm:pt>
    <dgm:pt modelId="{50852689-02FE-4C12-A2E9-2FEF6AACE4DE}" type="pres">
      <dgm:prSet presAssocID="{D440DA8E-12FA-4B22-85A1-BD5BA7CFA344}" presName="composite" presStyleCnt="0"/>
      <dgm:spPr/>
    </dgm:pt>
    <dgm:pt modelId="{168AE16D-BAAD-40D4-9660-4635C115310B}" type="pres">
      <dgm:prSet presAssocID="{D440DA8E-12FA-4B22-85A1-BD5BA7CFA344}" presName="parTx" presStyleLbl="alignNode1" presStyleIdx="1" presStyleCnt="2">
        <dgm:presLayoutVars>
          <dgm:chMax val="0"/>
          <dgm:chPref val="0"/>
          <dgm:bulletEnabled val="1"/>
        </dgm:presLayoutVars>
      </dgm:prSet>
      <dgm:spPr/>
    </dgm:pt>
    <dgm:pt modelId="{78FAEFBB-0C11-4F25-AB9E-05F9C3552855}" type="pres">
      <dgm:prSet presAssocID="{D440DA8E-12FA-4B22-85A1-BD5BA7CFA344}" presName="desTx" presStyleLbl="alignAccFollowNode1" presStyleIdx="1" presStyleCnt="2">
        <dgm:presLayoutVars>
          <dgm:bulletEnabled val="1"/>
        </dgm:presLayoutVars>
      </dgm:prSet>
      <dgm:spPr/>
    </dgm:pt>
  </dgm:ptLst>
  <dgm:cxnLst>
    <dgm:cxn modelId="{87FCFF00-A683-4665-A391-DE15C880F5A6}" type="presOf" srcId="{D4B4275B-839E-44D2-976E-391F5E15C025}" destId="{7E5879BD-81D4-4341-B9EF-82D7C669E8F8}" srcOrd="0" destOrd="2" presId="urn:microsoft.com/office/officeart/2005/8/layout/hList1"/>
    <dgm:cxn modelId="{C4F61D0B-B417-4761-8517-0A5ECD7BBADE}" type="presOf" srcId="{DC4CB47E-B059-40CE-B4F7-1BDB33D8E75C}" destId="{7E5879BD-81D4-4341-B9EF-82D7C669E8F8}" srcOrd="0" destOrd="3" presId="urn:microsoft.com/office/officeart/2005/8/layout/hList1"/>
    <dgm:cxn modelId="{12F3471C-53C2-4A68-9EEB-EA673E7158D7}" type="presOf" srcId="{82FF04B4-3549-4D0C-9D42-337AE04DF008}" destId="{7E5879BD-81D4-4341-B9EF-82D7C669E8F8}" srcOrd="0" destOrd="1" presId="urn:microsoft.com/office/officeart/2005/8/layout/hList1"/>
    <dgm:cxn modelId="{A7A0D51E-B4FC-4A7E-9E15-D753B87FBFF6}" type="presOf" srcId="{8EB7442A-3825-4834-B4A9-AC9189F2BF3E}" destId="{7E5879BD-81D4-4341-B9EF-82D7C669E8F8}" srcOrd="0" destOrd="5" presId="urn:microsoft.com/office/officeart/2005/8/layout/hList1"/>
    <dgm:cxn modelId="{CEA5F029-D4E0-4065-AC0C-FDEE33746C60}" type="presOf" srcId="{F02036B3-343D-4AA0-A668-C7B95CF8D033}" destId="{78FAEFBB-0C11-4F25-AB9E-05F9C3552855}" srcOrd="0" destOrd="0" presId="urn:microsoft.com/office/officeart/2005/8/layout/hList1"/>
    <dgm:cxn modelId="{2CBE9E2F-542B-4056-98B6-E0DB0A4E94EE}" type="presOf" srcId="{D440DA8E-12FA-4B22-85A1-BD5BA7CFA344}" destId="{168AE16D-BAAD-40D4-9660-4635C115310B}" srcOrd="0" destOrd="0" presId="urn:microsoft.com/office/officeart/2005/8/layout/hList1"/>
    <dgm:cxn modelId="{6C745831-FD66-4CF5-A2A0-9EC1832FCA82}" type="presOf" srcId="{C59A98D4-231F-4CDB-AF0F-4E4DA0C7708F}" destId="{5C37C032-FD7D-49DA-B5DA-B94C94329BB8}" srcOrd="0" destOrd="0" presId="urn:microsoft.com/office/officeart/2005/8/layout/hList1"/>
    <dgm:cxn modelId="{B74A533A-ED57-4153-A241-112F0796BEAB}" type="presOf" srcId="{B9E49E26-AA59-4511-9AE6-59A0C3CA2273}" destId="{7E5879BD-81D4-4341-B9EF-82D7C669E8F8}" srcOrd="0" destOrd="0" presId="urn:microsoft.com/office/officeart/2005/8/layout/hList1"/>
    <dgm:cxn modelId="{78231644-B145-424C-A819-6C7CC0DD92AF}" type="presOf" srcId="{6C839005-F846-4A5D-AD77-261C8602910D}" destId="{1903CE93-EEEC-4F6E-ABD4-CE296370D2F1}" srcOrd="0" destOrd="0" presId="urn:microsoft.com/office/officeart/2005/8/layout/hList1"/>
    <dgm:cxn modelId="{7206F266-3DA5-49D2-A840-098AA075E273}" srcId="{C59A98D4-231F-4CDB-AF0F-4E4DA0C7708F}" destId="{8EB7442A-3825-4834-B4A9-AC9189F2BF3E}" srcOrd="5" destOrd="0" parTransId="{E421EAC8-DE02-45D8-8487-9387184229F9}" sibTransId="{C61506F8-9AA7-490F-A89E-04639B829B9A}"/>
    <dgm:cxn modelId="{94EC3E4B-5AC1-404A-8847-14B1D1B843FE}" type="presOf" srcId="{81C29329-E2D9-414E-A8A9-590EC4C305DA}" destId="{7E5879BD-81D4-4341-B9EF-82D7C669E8F8}" srcOrd="0" destOrd="4" presId="urn:microsoft.com/office/officeart/2005/8/layout/hList1"/>
    <dgm:cxn modelId="{71BA796D-B5B5-4194-B99D-19B2635E7FBB}" type="presOf" srcId="{26E95B26-30C5-497A-ACB1-66FE5F89F638}" destId="{78FAEFBB-0C11-4F25-AB9E-05F9C3552855}" srcOrd="0" destOrd="1" presId="urn:microsoft.com/office/officeart/2005/8/layout/hList1"/>
    <dgm:cxn modelId="{65504459-D662-4851-B29C-EE7ADC6E581C}" srcId="{D440DA8E-12FA-4B22-85A1-BD5BA7CFA344}" destId="{97D32E2C-B05E-4D43-83CA-C2C5F603195D}" srcOrd="3" destOrd="0" parTransId="{8A32320D-B5A9-4961-B087-8A672A432ED9}" sibTransId="{59FECA5D-F39E-49EA-BB64-EC56AC14CF08}"/>
    <dgm:cxn modelId="{E2764E7A-16D8-40B1-AA8A-28F871AC74A7}" srcId="{C59A98D4-231F-4CDB-AF0F-4E4DA0C7708F}" destId="{81C29329-E2D9-414E-A8A9-590EC4C305DA}" srcOrd="4" destOrd="0" parTransId="{AF950DA5-DDF6-40C1-9F27-212E613EC857}" sibTransId="{76B6948F-DC45-4B35-9599-508A717F3888}"/>
    <dgm:cxn modelId="{E3DC9EA7-74A9-4DAD-AB47-D8085E0C6240}" srcId="{D440DA8E-12FA-4B22-85A1-BD5BA7CFA344}" destId="{F02036B3-343D-4AA0-A668-C7B95CF8D033}" srcOrd="0" destOrd="0" parTransId="{8F42464F-7A52-4DA5-92AC-119162D47D86}" sibTransId="{9389E35D-4AB9-4693-B45C-90939B44960D}"/>
    <dgm:cxn modelId="{17C6E1AC-D748-45DB-B5C6-7C5E045CC2E7}" srcId="{D440DA8E-12FA-4B22-85A1-BD5BA7CFA344}" destId="{26E95B26-30C5-497A-ACB1-66FE5F89F638}" srcOrd="1" destOrd="0" parTransId="{C3AA3A43-3C7C-43B0-800D-9E84668585B1}" sibTransId="{1D53B515-CFFD-456F-A7E6-7EE3E5135CF3}"/>
    <dgm:cxn modelId="{BD2801B0-695C-4F12-8050-3223F7FBAB69}" srcId="{C59A98D4-231F-4CDB-AF0F-4E4DA0C7708F}" destId="{D4B4275B-839E-44D2-976E-391F5E15C025}" srcOrd="2" destOrd="0" parTransId="{766F856C-AB76-40E4-BDE6-1D9C7D399A09}" sibTransId="{8DD4B3E0-F87B-4EFA-AE49-7EC3693A0A4D}"/>
    <dgm:cxn modelId="{2C8395B7-7D08-443F-A28B-9966C85C8DFA}" srcId="{6C839005-F846-4A5D-AD77-261C8602910D}" destId="{D440DA8E-12FA-4B22-85A1-BD5BA7CFA344}" srcOrd="1" destOrd="0" parTransId="{18CA0ED8-C318-4A73-B465-BBDDA81BB04C}" sibTransId="{7B3893EA-86E5-42C3-B281-7A16A9A333CD}"/>
    <dgm:cxn modelId="{2079F6BC-D717-44AA-B47C-DE2D8E5BE7AF}" srcId="{C59A98D4-231F-4CDB-AF0F-4E4DA0C7708F}" destId="{DC4CB47E-B059-40CE-B4F7-1BDB33D8E75C}" srcOrd="3" destOrd="0" parTransId="{6FD9551D-7C36-4FE0-A4B4-F4270069B7B7}" sibTransId="{52F953E9-E9D4-48A4-8601-6FB450F5DE94}"/>
    <dgm:cxn modelId="{90380DC7-1A74-4B78-8338-2665BCBE7B44}" srcId="{C59A98D4-231F-4CDB-AF0F-4E4DA0C7708F}" destId="{B9E49E26-AA59-4511-9AE6-59A0C3CA2273}" srcOrd="0" destOrd="0" parTransId="{995B04A6-0000-4E39-8FF2-FC7AE1670C79}" sibTransId="{9918D68D-AA4F-4283-AB7A-4DAC0C6F3255}"/>
    <dgm:cxn modelId="{6D4445D2-9300-4987-B263-54034D4DA982}" srcId="{D440DA8E-12FA-4B22-85A1-BD5BA7CFA344}" destId="{DDF017B4-265D-42BC-959E-E3E5D5D63BB1}" srcOrd="2" destOrd="0" parTransId="{47E41F90-B464-405F-AE42-6CDBB43072D2}" sibTransId="{DBE66A79-5573-4984-ABD7-D936472800C1}"/>
    <dgm:cxn modelId="{7B20C8D7-A795-4979-A1E2-8EB293322CA1}" srcId="{6C839005-F846-4A5D-AD77-261C8602910D}" destId="{C59A98D4-231F-4CDB-AF0F-4E4DA0C7708F}" srcOrd="0" destOrd="0" parTransId="{F0A65EEF-8858-4737-AF89-96C83EE31357}" sibTransId="{5A479993-51CA-4A39-800A-4EEDCEA213E4}"/>
    <dgm:cxn modelId="{6FF6CAE6-7535-4585-B684-39896893915C}" srcId="{C59A98D4-231F-4CDB-AF0F-4E4DA0C7708F}" destId="{82FF04B4-3549-4D0C-9D42-337AE04DF008}" srcOrd="1" destOrd="0" parTransId="{8127D26B-9ADA-48E3-9690-5A966708BD2C}" sibTransId="{7D4F5D76-3D0B-4009-8393-E7CD02CA90BC}"/>
    <dgm:cxn modelId="{A04746F3-749E-4C39-AF61-C16E8D4DFA16}" type="presOf" srcId="{97D32E2C-B05E-4D43-83CA-C2C5F603195D}" destId="{78FAEFBB-0C11-4F25-AB9E-05F9C3552855}" srcOrd="0" destOrd="3" presId="urn:microsoft.com/office/officeart/2005/8/layout/hList1"/>
    <dgm:cxn modelId="{1401A1FB-D571-461E-BF7E-B47C680D10E5}" type="presOf" srcId="{DDF017B4-265D-42BC-959E-E3E5D5D63BB1}" destId="{78FAEFBB-0C11-4F25-AB9E-05F9C3552855}" srcOrd="0" destOrd="2" presId="urn:microsoft.com/office/officeart/2005/8/layout/hList1"/>
    <dgm:cxn modelId="{363CB527-DAD1-475D-B720-DF422F80E8ED}" type="presParOf" srcId="{1903CE93-EEEC-4F6E-ABD4-CE296370D2F1}" destId="{97F0F553-657C-4D41-BED4-BFE40B9A7ADF}" srcOrd="0" destOrd="0" presId="urn:microsoft.com/office/officeart/2005/8/layout/hList1"/>
    <dgm:cxn modelId="{A9D9378D-85E8-4E0C-B958-3B711728E795}" type="presParOf" srcId="{97F0F553-657C-4D41-BED4-BFE40B9A7ADF}" destId="{5C37C032-FD7D-49DA-B5DA-B94C94329BB8}" srcOrd="0" destOrd="0" presId="urn:microsoft.com/office/officeart/2005/8/layout/hList1"/>
    <dgm:cxn modelId="{4F2605B9-CFF6-4F18-B3FC-F975C3CC3030}" type="presParOf" srcId="{97F0F553-657C-4D41-BED4-BFE40B9A7ADF}" destId="{7E5879BD-81D4-4341-B9EF-82D7C669E8F8}" srcOrd="1" destOrd="0" presId="urn:microsoft.com/office/officeart/2005/8/layout/hList1"/>
    <dgm:cxn modelId="{5CA16621-5181-4019-81E0-E15D17EE6A8E}" type="presParOf" srcId="{1903CE93-EEEC-4F6E-ABD4-CE296370D2F1}" destId="{247F2A34-C4B8-4906-89FE-B8BF25DF9730}" srcOrd="1" destOrd="0" presId="urn:microsoft.com/office/officeart/2005/8/layout/hList1"/>
    <dgm:cxn modelId="{F3E3E078-E593-478D-8F0E-A6BE7556F02C}" type="presParOf" srcId="{1903CE93-EEEC-4F6E-ABD4-CE296370D2F1}" destId="{50852689-02FE-4C12-A2E9-2FEF6AACE4DE}" srcOrd="2" destOrd="0" presId="urn:microsoft.com/office/officeart/2005/8/layout/hList1"/>
    <dgm:cxn modelId="{347BBCC1-16BB-49FC-8350-6B3C8609DC5A}" type="presParOf" srcId="{50852689-02FE-4C12-A2E9-2FEF6AACE4DE}" destId="{168AE16D-BAAD-40D4-9660-4635C115310B}" srcOrd="0" destOrd="0" presId="urn:microsoft.com/office/officeart/2005/8/layout/hList1"/>
    <dgm:cxn modelId="{A1981C6A-63B3-475E-806C-07C812539E0C}" type="presParOf" srcId="{50852689-02FE-4C12-A2E9-2FEF6AACE4DE}" destId="{78FAEFBB-0C11-4F25-AB9E-05F9C3552855}"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CDB5BBB-46DC-46F8-93B8-35E830DD7716}" type="doc">
      <dgm:prSet loTypeId="urn:microsoft.com/office/officeart/2018/2/layout/IconVerticalSolidList" loCatId="icon" qsTypeId="urn:microsoft.com/office/officeart/2005/8/quickstyle/simple1" qsCatId="simple" csTypeId="urn:microsoft.com/office/officeart/2005/8/colors/colorful2" csCatId="colorful" phldr="1"/>
      <dgm:spPr/>
      <dgm:t>
        <a:bodyPr/>
        <a:lstStyle/>
        <a:p>
          <a:endParaRPr lang="en-US"/>
        </a:p>
      </dgm:t>
    </dgm:pt>
    <dgm:pt modelId="{7600293A-DF8F-4315-986E-C2E4C1D54484}">
      <dgm:prSet/>
      <dgm:spPr/>
      <dgm:t>
        <a:bodyPr/>
        <a:lstStyle/>
        <a:p>
          <a:pPr>
            <a:lnSpc>
              <a:spcPct val="100000"/>
            </a:lnSpc>
          </a:pPr>
          <a:r>
            <a:rPr lang="en-US" dirty="0"/>
            <a:t>Share</a:t>
          </a:r>
        </a:p>
      </dgm:t>
    </dgm:pt>
    <dgm:pt modelId="{35ED4F25-0CB2-428C-A2A9-4A26FD40C43B}" type="parTrans" cxnId="{3BB81F51-886E-4005-9E05-AC8EC6C58CDE}">
      <dgm:prSet/>
      <dgm:spPr/>
      <dgm:t>
        <a:bodyPr/>
        <a:lstStyle/>
        <a:p>
          <a:endParaRPr lang="en-US"/>
        </a:p>
      </dgm:t>
    </dgm:pt>
    <dgm:pt modelId="{CE80401C-25B9-439C-A675-5ADD0F7E7D47}" type="sibTrans" cxnId="{3BB81F51-886E-4005-9E05-AC8EC6C58CDE}">
      <dgm:prSet/>
      <dgm:spPr/>
      <dgm:t>
        <a:bodyPr/>
        <a:lstStyle/>
        <a:p>
          <a:endParaRPr lang="en-US"/>
        </a:p>
      </dgm:t>
    </dgm:pt>
    <dgm:pt modelId="{C5B608D9-086A-46A8-B134-DA3E32321F61}">
      <dgm:prSet/>
      <dgm:spPr/>
      <dgm:t>
        <a:bodyPr/>
        <a:lstStyle/>
        <a:p>
          <a:pPr>
            <a:lnSpc>
              <a:spcPct val="100000"/>
            </a:lnSpc>
          </a:pPr>
          <a:r>
            <a:rPr lang="en-US" dirty="0"/>
            <a:t>Feedback about the process and navigation services with evaluators through interviews </a:t>
          </a:r>
        </a:p>
      </dgm:t>
    </dgm:pt>
    <dgm:pt modelId="{5B07ABEA-6908-414C-A906-080166A1EB58}" type="parTrans" cxnId="{62585B63-7D51-418D-9B6D-68961791AC66}">
      <dgm:prSet/>
      <dgm:spPr/>
      <dgm:t>
        <a:bodyPr/>
        <a:lstStyle/>
        <a:p>
          <a:endParaRPr lang="en-US"/>
        </a:p>
      </dgm:t>
    </dgm:pt>
    <dgm:pt modelId="{06958537-7177-4EA5-AD7E-34A804508ED8}" type="sibTrans" cxnId="{62585B63-7D51-418D-9B6D-68961791AC66}">
      <dgm:prSet/>
      <dgm:spPr/>
      <dgm:t>
        <a:bodyPr/>
        <a:lstStyle/>
        <a:p>
          <a:endParaRPr lang="en-US"/>
        </a:p>
      </dgm:t>
    </dgm:pt>
    <dgm:pt modelId="{3964E2D2-7354-4A57-A730-5F459E83A79F}">
      <dgm:prSet/>
      <dgm:spPr/>
      <dgm:t>
        <a:bodyPr/>
        <a:lstStyle/>
        <a:p>
          <a:pPr>
            <a:lnSpc>
              <a:spcPct val="100000"/>
            </a:lnSpc>
          </a:pPr>
          <a:r>
            <a:rPr lang="en-US" dirty="0"/>
            <a:t>Orient</a:t>
          </a:r>
        </a:p>
      </dgm:t>
    </dgm:pt>
    <dgm:pt modelId="{B1A16880-9B5B-4702-9AFB-EFDC32D86452}" type="parTrans" cxnId="{2F8D8C03-1852-4287-BA4A-11C805235FF5}">
      <dgm:prSet/>
      <dgm:spPr/>
      <dgm:t>
        <a:bodyPr/>
        <a:lstStyle/>
        <a:p>
          <a:endParaRPr lang="en-US"/>
        </a:p>
      </dgm:t>
    </dgm:pt>
    <dgm:pt modelId="{ADAD62E3-DD48-48A3-84C8-D77E1DEE8208}" type="sibTrans" cxnId="{2F8D8C03-1852-4287-BA4A-11C805235FF5}">
      <dgm:prSet/>
      <dgm:spPr/>
      <dgm:t>
        <a:bodyPr/>
        <a:lstStyle/>
        <a:p>
          <a:endParaRPr lang="en-US"/>
        </a:p>
      </dgm:t>
    </dgm:pt>
    <dgm:pt modelId="{9CA3BC51-660D-48A1-B808-D141E1B54854}">
      <dgm:prSet/>
      <dgm:spPr/>
      <dgm:t>
        <a:bodyPr/>
        <a:lstStyle/>
        <a:p>
          <a:pPr>
            <a:lnSpc>
              <a:spcPct val="100000"/>
            </a:lnSpc>
          </a:pPr>
          <a:r>
            <a:rPr lang="en-US" dirty="0"/>
            <a:t>Navigators to local office and provide county-specific training including shadowing and contacts</a:t>
          </a:r>
        </a:p>
      </dgm:t>
    </dgm:pt>
    <dgm:pt modelId="{511E3AAB-F8C6-4D99-9DD6-0926FAAB3CE5}" type="parTrans" cxnId="{961939DF-D9D6-42F5-B870-0123583E3EC5}">
      <dgm:prSet/>
      <dgm:spPr/>
      <dgm:t>
        <a:bodyPr/>
        <a:lstStyle/>
        <a:p>
          <a:endParaRPr lang="en-US"/>
        </a:p>
      </dgm:t>
    </dgm:pt>
    <dgm:pt modelId="{53105C4B-3280-429A-8298-5C7ED451C389}" type="sibTrans" cxnId="{961939DF-D9D6-42F5-B870-0123583E3EC5}">
      <dgm:prSet/>
      <dgm:spPr/>
      <dgm:t>
        <a:bodyPr/>
        <a:lstStyle/>
        <a:p>
          <a:endParaRPr lang="en-US"/>
        </a:p>
      </dgm:t>
    </dgm:pt>
    <dgm:pt modelId="{7A77EED3-7378-4D30-B51C-90F09374A784}">
      <dgm:prSet/>
      <dgm:spPr/>
      <dgm:t>
        <a:bodyPr/>
        <a:lstStyle/>
        <a:p>
          <a:pPr>
            <a:lnSpc>
              <a:spcPct val="100000"/>
            </a:lnSpc>
          </a:pPr>
          <a:r>
            <a:rPr lang="en-US" dirty="0"/>
            <a:t>Help</a:t>
          </a:r>
        </a:p>
      </dgm:t>
    </dgm:pt>
    <dgm:pt modelId="{B4678898-27E9-4029-BD75-9DA85462A963}" type="parTrans" cxnId="{5232FA83-BF51-430A-B104-7DDF0E4C6314}">
      <dgm:prSet/>
      <dgm:spPr/>
      <dgm:t>
        <a:bodyPr/>
        <a:lstStyle/>
        <a:p>
          <a:endParaRPr lang="en-US"/>
        </a:p>
      </dgm:t>
    </dgm:pt>
    <dgm:pt modelId="{F8764DFD-4218-4827-B7F4-C10BC7595C7E}" type="sibTrans" cxnId="{5232FA83-BF51-430A-B104-7DDF0E4C6314}">
      <dgm:prSet/>
      <dgm:spPr/>
      <dgm:t>
        <a:bodyPr/>
        <a:lstStyle/>
        <a:p>
          <a:endParaRPr lang="en-US"/>
        </a:p>
      </dgm:t>
    </dgm:pt>
    <dgm:pt modelId="{E694126B-03B0-4C6B-AF93-3630813C4344}">
      <dgm:prSet/>
      <dgm:spPr/>
      <dgm:t>
        <a:bodyPr/>
        <a:lstStyle/>
        <a:p>
          <a:pPr>
            <a:lnSpc>
              <a:spcPct val="100000"/>
            </a:lnSpc>
          </a:pPr>
          <a:r>
            <a:rPr lang="en-US" dirty="0"/>
            <a:t>Plan (working group, steering committee, county-specific meetings)</a:t>
          </a:r>
        </a:p>
      </dgm:t>
    </dgm:pt>
    <dgm:pt modelId="{DED057D3-EEF3-4BC1-B1A0-07CAE5561EBA}" type="parTrans" cxnId="{E0F4DE6F-4560-49CC-9226-62DB88037B60}">
      <dgm:prSet/>
      <dgm:spPr/>
      <dgm:t>
        <a:bodyPr/>
        <a:lstStyle/>
        <a:p>
          <a:endParaRPr lang="en-US"/>
        </a:p>
      </dgm:t>
    </dgm:pt>
    <dgm:pt modelId="{91606D07-690F-4984-A824-250852A05A32}" type="sibTrans" cxnId="{E0F4DE6F-4560-49CC-9226-62DB88037B60}">
      <dgm:prSet/>
      <dgm:spPr/>
      <dgm:t>
        <a:bodyPr/>
        <a:lstStyle/>
        <a:p>
          <a:endParaRPr lang="en-US"/>
        </a:p>
      </dgm:t>
    </dgm:pt>
    <dgm:pt modelId="{E858C0EF-B48F-4587-824F-CDB9D34E0D6E}">
      <dgm:prSet/>
      <dgm:spPr/>
      <dgm:t>
        <a:bodyPr/>
        <a:lstStyle/>
        <a:p>
          <a:pPr>
            <a:lnSpc>
              <a:spcPct val="100000"/>
            </a:lnSpc>
          </a:pPr>
          <a:r>
            <a:rPr lang="en-US" dirty="0"/>
            <a:t>Receive and make</a:t>
          </a:r>
        </a:p>
      </dgm:t>
    </dgm:pt>
    <dgm:pt modelId="{23B4A229-3527-48CA-8D63-C3AC7B2BB885}" type="parTrans" cxnId="{25CB0330-3141-4BE9-A760-F3AB50F6D6A4}">
      <dgm:prSet/>
      <dgm:spPr/>
      <dgm:t>
        <a:bodyPr/>
        <a:lstStyle/>
        <a:p>
          <a:endParaRPr lang="en-US"/>
        </a:p>
      </dgm:t>
    </dgm:pt>
    <dgm:pt modelId="{5636BD2F-0412-4D84-AD46-2643DF628A04}" type="sibTrans" cxnId="{25CB0330-3141-4BE9-A760-F3AB50F6D6A4}">
      <dgm:prSet/>
      <dgm:spPr/>
      <dgm:t>
        <a:bodyPr/>
        <a:lstStyle/>
        <a:p>
          <a:endParaRPr lang="en-US"/>
        </a:p>
      </dgm:t>
    </dgm:pt>
    <dgm:pt modelId="{EB95373A-7276-4568-8093-0D33EA325FE8}">
      <dgm:prSet/>
      <dgm:spPr/>
      <dgm:t>
        <a:bodyPr/>
        <a:lstStyle/>
        <a:p>
          <a:pPr>
            <a:lnSpc>
              <a:spcPct val="100000"/>
            </a:lnSpc>
          </a:pPr>
          <a:r>
            <a:rPr lang="en-US" dirty="0"/>
            <a:t>Referrals from and to navigators</a:t>
          </a:r>
        </a:p>
      </dgm:t>
    </dgm:pt>
    <dgm:pt modelId="{08EB0663-B153-44A0-AD0F-C1046045A8DB}" type="parTrans" cxnId="{E2A4A59A-2364-4932-9157-061C9EFC1165}">
      <dgm:prSet/>
      <dgm:spPr/>
      <dgm:t>
        <a:bodyPr/>
        <a:lstStyle/>
        <a:p>
          <a:endParaRPr lang="en-US"/>
        </a:p>
      </dgm:t>
    </dgm:pt>
    <dgm:pt modelId="{393A677B-1DEC-451F-80CA-81D227E209DC}" type="sibTrans" cxnId="{E2A4A59A-2364-4932-9157-061C9EFC1165}">
      <dgm:prSet/>
      <dgm:spPr/>
      <dgm:t>
        <a:bodyPr/>
        <a:lstStyle/>
        <a:p>
          <a:endParaRPr lang="en-US"/>
        </a:p>
      </dgm:t>
    </dgm:pt>
    <dgm:pt modelId="{086D48D5-B322-41C1-B340-4FB4B6039DFE}" type="pres">
      <dgm:prSet presAssocID="{CCDB5BBB-46DC-46F8-93B8-35E830DD7716}" presName="root" presStyleCnt="0">
        <dgm:presLayoutVars>
          <dgm:dir/>
          <dgm:resizeHandles val="exact"/>
        </dgm:presLayoutVars>
      </dgm:prSet>
      <dgm:spPr/>
    </dgm:pt>
    <dgm:pt modelId="{F054F3D5-ADA4-48D7-979D-D7E21A282665}" type="pres">
      <dgm:prSet presAssocID="{7600293A-DF8F-4315-986E-C2E4C1D54484}" presName="compNode" presStyleCnt="0"/>
      <dgm:spPr/>
    </dgm:pt>
    <dgm:pt modelId="{CC722FA5-891F-4C0B-8276-D2E81FECEF92}" type="pres">
      <dgm:prSet presAssocID="{7600293A-DF8F-4315-986E-C2E4C1D54484}" presName="bgRect" presStyleLbl="bgShp" presStyleIdx="0" presStyleCnt="4"/>
      <dgm:spPr/>
    </dgm:pt>
    <dgm:pt modelId="{FC42D789-6C08-49B8-A407-AFD830745F80}" type="pres">
      <dgm:prSet presAssocID="{7600293A-DF8F-4315-986E-C2E4C1D54484}"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at"/>
        </a:ext>
      </dgm:extLst>
    </dgm:pt>
    <dgm:pt modelId="{A9F26322-D318-4AE5-BE17-E4A8E2CD0E0C}" type="pres">
      <dgm:prSet presAssocID="{7600293A-DF8F-4315-986E-C2E4C1D54484}" presName="spaceRect" presStyleCnt="0"/>
      <dgm:spPr/>
    </dgm:pt>
    <dgm:pt modelId="{2FB8A758-32B9-469B-B1EF-E00CB856EEF1}" type="pres">
      <dgm:prSet presAssocID="{7600293A-DF8F-4315-986E-C2E4C1D54484}" presName="parTx" presStyleLbl="revTx" presStyleIdx="0" presStyleCnt="8">
        <dgm:presLayoutVars>
          <dgm:chMax val="0"/>
          <dgm:chPref val="0"/>
        </dgm:presLayoutVars>
      </dgm:prSet>
      <dgm:spPr/>
    </dgm:pt>
    <dgm:pt modelId="{030F05B2-16F6-4977-A3CF-E67DB17F385E}" type="pres">
      <dgm:prSet presAssocID="{7600293A-DF8F-4315-986E-C2E4C1D54484}" presName="desTx" presStyleLbl="revTx" presStyleIdx="1" presStyleCnt="8">
        <dgm:presLayoutVars/>
      </dgm:prSet>
      <dgm:spPr/>
    </dgm:pt>
    <dgm:pt modelId="{AA6241A0-CA36-4486-B378-BCB754286BFE}" type="pres">
      <dgm:prSet presAssocID="{CE80401C-25B9-439C-A675-5ADD0F7E7D47}" presName="sibTrans" presStyleCnt="0"/>
      <dgm:spPr/>
    </dgm:pt>
    <dgm:pt modelId="{BD126382-31BF-40A0-9EC0-E2897E9CB8D6}" type="pres">
      <dgm:prSet presAssocID="{3964E2D2-7354-4A57-A730-5F459E83A79F}" presName="compNode" presStyleCnt="0"/>
      <dgm:spPr/>
    </dgm:pt>
    <dgm:pt modelId="{BACC8BFC-8A54-4149-AFD0-75359304A81C}" type="pres">
      <dgm:prSet presAssocID="{3964E2D2-7354-4A57-A730-5F459E83A79F}" presName="bgRect" presStyleLbl="bgShp" presStyleIdx="1" presStyleCnt="4"/>
      <dgm:spPr/>
    </dgm:pt>
    <dgm:pt modelId="{B1D46F69-CDF9-4273-B3DD-8C3559D5B218}" type="pres">
      <dgm:prSet presAssocID="{3964E2D2-7354-4A57-A730-5F459E83A79F}"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Office Worker"/>
        </a:ext>
      </dgm:extLst>
    </dgm:pt>
    <dgm:pt modelId="{12A15C59-A808-4754-83E7-348525E6471B}" type="pres">
      <dgm:prSet presAssocID="{3964E2D2-7354-4A57-A730-5F459E83A79F}" presName="spaceRect" presStyleCnt="0"/>
      <dgm:spPr/>
    </dgm:pt>
    <dgm:pt modelId="{F77AFC3B-6696-4137-A6C3-711678E40BD4}" type="pres">
      <dgm:prSet presAssocID="{3964E2D2-7354-4A57-A730-5F459E83A79F}" presName="parTx" presStyleLbl="revTx" presStyleIdx="2" presStyleCnt="8">
        <dgm:presLayoutVars>
          <dgm:chMax val="0"/>
          <dgm:chPref val="0"/>
        </dgm:presLayoutVars>
      </dgm:prSet>
      <dgm:spPr/>
    </dgm:pt>
    <dgm:pt modelId="{BBA56DFE-B903-45A8-90E6-FF35C629E9DC}" type="pres">
      <dgm:prSet presAssocID="{3964E2D2-7354-4A57-A730-5F459E83A79F}" presName="desTx" presStyleLbl="revTx" presStyleIdx="3" presStyleCnt="8">
        <dgm:presLayoutVars/>
      </dgm:prSet>
      <dgm:spPr/>
    </dgm:pt>
    <dgm:pt modelId="{48160F21-BED1-46BC-BAD7-890FA32BACA8}" type="pres">
      <dgm:prSet presAssocID="{ADAD62E3-DD48-48A3-84C8-D77E1DEE8208}" presName="sibTrans" presStyleCnt="0"/>
      <dgm:spPr/>
    </dgm:pt>
    <dgm:pt modelId="{54E9497D-EA89-4516-B8BB-932E5977011D}" type="pres">
      <dgm:prSet presAssocID="{7A77EED3-7378-4D30-B51C-90F09374A784}" presName="compNode" presStyleCnt="0"/>
      <dgm:spPr/>
    </dgm:pt>
    <dgm:pt modelId="{8C4779A9-1FEA-4138-A310-9D889F6CC74E}" type="pres">
      <dgm:prSet presAssocID="{7A77EED3-7378-4D30-B51C-90F09374A784}" presName="bgRect" presStyleLbl="bgShp" presStyleIdx="2" presStyleCnt="4"/>
      <dgm:spPr/>
    </dgm:pt>
    <dgm:pt modelId="{DF4ACE05-BDD2-405C-99FF-C619E45D9C22}" type="pres">
      <dgm:prSet presAssocID="{7A77EED3-7378-4D30-B51C-90F09374A784}"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Meeting"/>
        </a:ext>
      </dgm:extLst>
    </dgm:pt>
    <dgm:pt modelId="{5C6E5A7F-2D7F-407D-A1F0-D80DE4762DCB}" type="pres">
      <dgm:prSet presAssocID="{7A77EED3-7378-4D30-B51C-90F09374A784}" presName="spaceRect" presStyleCnt="0"/>
      <dgm:spPr/>
    </dgm:pt>
    <dgm:pt modelId="{5706BA09-C554-45A6-8F92-BD03630A8BA6}" type="pres">
      <dgm:prSet presAssocID="{7A77EED3-7378-4D30-B51C-90F09374A784}" presName="parTx" presStyleLbl="revTx" presStyleIdx="4" presStyleCnt="8">
        <dgm:presLayoutVars>
          <dgm:chMax val="0"/>
          <dgm:chPref val="0"/>
        </dgm:presLayoutVars>
      </dgm:prSet>
      <dgm:spPr/>
    </dgm:pt>
    <dgm:pt modelId="{803CC5E1-EEC2-4103-9EA4-1E271CA87DDE}" type="pres">
      <dgm:prSet presAssocID="{7A77EED3-7378-4D30-B51C-90F09374A784}" presName="desTx" presStyleLbl="revTx" presStyleIdx="5" presStyleCnt="8">
        <dgm:presLayoutVars/>
      </dgm:prSet>
      <dgm:spPr/>
    </dgm:pt>
    <dgm:pt modelId="{24326416-BC5F-4FE0-8FED-6C79E2BF0425}" type="pres">
      <dgm:prSet presAssocID="{F8764DFD-4218-4827-B7F4-C10BC7595C7E}" presName="sibTrans" presStyleCnt="0"/>
      <dgm:spPr/>
    </dgm:pt>
    <dgm:pt modelId="{C5E50BAB-0241-4376-A273-209316FCFA81}" type="pres">
      <dgm:prSet presAssocID="{E858C0EF-B48F-4587-824F-CDB9D34E0D6E}" presName="compNode" presStyleCnt="0"/>
      <dgm:spPr/>
    </dgm:pt>
    <dgm:pt modelId="{B897BEDC-27A3-4C4B-9EF3-162424A97F09}" type="pres">
      <dgm:prSet presAssocID="{E858C0EF-B48F-4587-824F-CDB9D34E0D6E}" presName="bgRect" presStyleLbl="bgShp" presStyleIdx="3" presStyleCnt="4"/>
      <dgm:spPr/>
    </dgm:pt>
    <dgm:pt modelId="{B9CE0A0E-BDC4-44A9-B311-9312873CD578}" type="pres">
      <dgm:prSet presAssocID="{E858C0EF-B48F-4587-824F-CDB9D34E0D6E}"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Open envelope"/>
        </a:ext>
      </dgm:extLst>
    </dgm:pt>
    <dgm:pt modelId="{FD27D4AC-52F5-42B6-9927-61EDBBA6B47E}" type="pres">
      <dgm:prSet presAssocID="{E858C0EF-B48F-4587-824F-CDB9D34E0D6E}" presName="spaceRect" presStyleCnt="0"/>
      <dgm:spPr/>
    </dgm:pt>
    <dgm:pt modelId="{1D40CF42-F17B-4D4A-934A-F3578004FA6F}" type="pres">
      <dgm:prSet presAssocID="{E858C0EF-B48F-4587-824F-CDB9D34E0D6E}" presName="parTx" presStyleLbl="revTx" presStyleIdx="6" presStyleCnt="8">
        <dgm:presLayoutVars>
          <dgm:chMax val="0"/>
          <dgm:chPref val="0"/>
        </dgm:presLayoutVars>
      </dgm:prSet>
      <dgm:spPr/>
    </dgm:pt>
    <dgm:pt modelId="{CF601AE0-0AEC-4207-83B1-4F1382C06A67}" type="pres">
      <dgm:prSet presAssocID="{E858C0EF-B48F-4587-824F-CDB9D34E0D6E}" presName="desTx" presStyleLbl="revTx" presStyleIdx="7" presStyleCnt="8">
        <dgm:presLayoutVars/>
      </dgm:prSet>
      <dgm:spPr/>
    </dgm:pt>
  </dgm:ptLst>
  <dgm:cxnLst>
    <dgm:cxn modelId="{2F8D8C03-1852-4287-BA4A-11C805235FF5}" srcId="{CCDB5BBB-46DC-46F8-93B8-35E830DD7716}" destId="{3964E2D2-7354-4A57-A730-5F459E83A79F}" srcOrd="1" destOrd="0" parTransId="{B1A16880-9B5B-4702-9AFB-EFDC32D86452}" sibTransId="{ADAD62E3-DD48-48A3-84C8-D77E1DEE8208}"/>
    <dgm:cxn modelId="{9FC4AA05-1A77-4682-AF15-DD31DA6112BA}" type="presOf" srcId="{CCDB5BBB-46DC-46F8-93B8-35E830DD7716}" destId="{086D48D5-B322-41C1-B340-4FB4B6039DFE}" srcOrd="0" destOrd="0" presId="urn:microsoft.com/office/officeart/2018/2/layout/IconVerticalSolidList"/>
    <dgm:cxn modelId="{D56A7609-43EB-4EC3-83C9-07E51971A7E4}" type="presOf" srcId="{E858C0EF-B48F-4587-824F-CDB9D34E0D6E}" destId="{1D40CF42-F17B-4D4A-934A-F3578004FA6F}" srcOrd="0" destOrd="0" presId="urn:microsoft.com/office/officeart/2018/2/layout/IconVerticalSolidList"/>
    <dgm:cxn modelId="{AB00331F-A3BB-4D11-A0EA-002A61BFE415}" type="presOf" srcId="{7600293A-DF8F-4315-986E-C2E4C1D54484}" destId="{2FB8A758-32B9-469B-B1EF-E00CB856EEF1}" srcOrd="0" destOrd="0" presId="urn:microsoft.com/office/officeart/2018/2/layout/IconVerticalSolidList"/>
    <dgm:cxn modelId="{25CB0330-3141-4BE9-A760-F3AB50F6D6A4}" srcId="{CCDB5BBB-46DC-46F8-93B8-35E830DD7716}" destId="{E858C0EF-B48F-4587-824F-CDB9D34E0D6E}" srcOrd="3" destOrd="0" parTransId="{23B4A229-3527-48CA-8D63-C3AC7B2BB885}" sibTransId="{5636BD2F-0412-4D84-AD46-2643DF628A04}"/>
    <dgm:cxn modelId="{7078AC60-3B02-4713-820A-341B92CBDDF6}" type="presOf" srcId="{C5B608D9-086A-46A8-B134-DA3E32321F61}" destId="{030F05B2-16F6-4977-A3CF-E67DB17F385E}" srcOrd="0" destOrd="0" presId="urn:microsoft.com/office/officeart/2018/2/layout/IconVerticalSolidList"/>
    <dgm:cxn modelId="{62585B63-7D51-418D-9B6D-68961791AC66}" srcId="{7600293A-DF8F-4315-986E-C2E4C1D54484}" destId="{C5B608D9-086A-46A8-B134-DA3E32321F61}" srcOrd="0" destOrd="0" parTransId="{5B07ABEA-6908-414C-A906-080166A1EB58}" sibTransId="{06958537-7177-4EA5-AD7E-34A804508ED8}"/>
    <dgm:cxn modelId="{ABC3BD4F-5B80-4224-9972-B81ED3FC53E6}" type="presOf" srcId="{7A77EED3-7378-4D30-B51C-90F09374A784}" destId="{5706BA09-C554-45A6-8F92-BD03630A8BA6}" srcOrd="0" destOrd="0" presId="urn:microsoft.com/office/officeart/2018/2/layout/IconVerticalSolidList"/>
    <dgm:cxn modelId="{E0F4DE6F-4560-49CC-9226-62DB88037B60}" srcId="{7A77EED3-7378-4D30-B51C-90F09374A784}" destId="{E694126B-03B0-4C6B-AF93-3630813C4344}" srcOrd="0" destOrd="0" parTransId="{DED057D3-EEF3-4BC1-B1A0-07CAE5561EBA}" sibTransId="{91606D07-690F-4984-A824-250852A05A32}"/>
    <dgm:cxn modelId="{3BB81F51-886E-4005-9E05-AC8EC6C58CDE}" srcId="{CCDB5BBB-46DC-46F8-93B8-35E830DD7716}" destId="{7600293A-DF8F-4315-986E-C2E4C1D54484}" srcOrd="0" destOrd="0" parTransId="{35ED4F25-0CB2-428C-A2A9-4A26FD40C43B}" sibTransId="{CE80401C-25B9-439C-A675-5ADD0F7E7D47}"/>
    <dgm:cxn modelId="{404B5971-41F9-4AFD-871C-D7745C72E510}" type="presOf" srcId="{E694126B-03B0-4C6B-AF93-3630813C4344}" destId="{803CC5E1-EEC2-4103-9EA4-1E271CA87DDE}" srcOrd="0" destOrd="0" presId="urn:microsoft.com/office/officeart/2018/2/layout/IconVerticalSolidList"/>
    <dgm:cxn modelId="{5232FA83-BF51-430A-B104-7DDF0E4C6314}" srcId="{CCDB5BBB-46DC-46F8-93B8-35E830DD7716}" destId="{7A77EED3-7378-4D30-B51C-90F09374A784}" srcOrd="2" destOrd="0" parTransId="{B4678898-27E9-4029-BD75-9DA85462A963}" sibTransId="{F8764DFD-4218-4827-B7F4-C10BC7595C7E}"/>
    <dgm:cxn modelId="{E2A4A59A-2364-4932-9157-061C9EFC1165}" srcId="{E858C0EF-B48F-4587-824F-CDB9D34E0D6E}" destId="{EB95373A-7276-4568-8093-0D33EA325FE8}" srcOrd="0" destOrd="0" parTransId="{08EB0663-B153-44A0-AD0F-C1046045A8DB}" sibTransId="{393A677B-1DEC-451F-80CA-81D227E209DC}"/>
    <dgm:cxn modelId="{A1F97DBD-4B11-4239-9EBE-6EFAF2CE990B}" type="presOf" srcId="{3964E2D2-7354-4A57-A730-5F459E83A79F}" destId="{F77AFC3B-6696-4137-A6C3-711678E40BD4}" srcOrd="0" destOrd="0" presId="urn:microsoft.com/office/officeart/2018/2/layout/IconVerticalSolidList"/>
    <dgm:cxn modelId="{EFB5DED2-0591-4FC6-8C3E-20F538575731}" type="presOf" srcId="{9CA3BC51-660D-48A1-B808-D141E1B54854}" destId="{BBA56DFE-B903-45A8-90E6-FF35C629E9DC}" srcOrd="0" destOrd="0" presId="urn:microsoft.com/office/officeart/2018/2/layout/IconVerticalSolidList"/>
    <dgm:cxn modelId="{8A1EE2D3-BB79-4C99-9EBC-16C0FC59AF64}" type="presOf" srcId="{EB95373A-7276-4568-8093-0D33EA325FE8}" destId="{CF601AE0-0AEC-4207-83B1-4F1382C06A67}" srcOrd="0" destOrd="0" presId="urn:microsoft.com/office/officeart/2018/2/layout/IconVerticalSolidList"/>
    <dgm:cxn modelId="{961939DF-D9D6-42F5-B870-0123583E3EC5}" srcId="{3964E2D2-7354-4A57-A730-5F459E83A79F}" destId="{9CA3BC51-660D-48A1-B808-D141E1B54854}" srcOrd="0" destOrd="0" parTransId="{511E3AAB-F8C6-4D99-9DD6-0926FAAB3CE5}" sibTransId="{53105C4B-3280-429A-8298-5C7ED451C389}"/>
    <dgm:cxn modelId="{D7162312-D446-4405-A0F5-432F7340B134}" type="presParOf" srcId="{086D48D5-B322-41C1-B340-4FB4B6039DFE}" destId="{F054F3D5-ADA4-48D7-979D-D7E21A282665}" srcOrd="0" destOrd="0" presId="urn:microsoft.com/office/officeart/2018/2/layout/IconVerticalSolidList"/>
    <dgm:cxn modelId="{E4822577-B43D-4BB1-B86B-0C3BAFE40EF7}" type="presParOf" srcId="{F054F3D5-ADA4-48D7-979D-D7E21A282665}" destId="{CC722FA5-891F-4C0B-8276-D2E81FECEF92}" srcOrd="0" destOrd="0" presId="urn:microsoft.com/office/officeart/2018/2/layout/IconVerticalSolidList"/>
    <dgm:cxn modelId="{0EEBBAAE-EFC7-440E-8196-20CA34F754DE}" type="presParOf" srcId="{F054F3D5-ADA4-48D7-979D-D7E21A282665}" destId="{FC42D789-6C08-49B8-A407-AFD830745F80}" srcOrd="1" destOrd="0" presId="urn:microsoft.com/office/officeart/2018/2/layout/IconVerticalSolidList"/>
    <dgm:cxn modelId="{6A9270D1-3174-43EB-BD4C-B6D519C921EA}" type="presParOf" srcId="{F054F3D5-ADA4-48D7-979D-D7E21A282665}" destId="{A9F26322-D318-4AE5-BE17-E4A8E2CD0E0C}" srcOrd="2" destOrd="0" presId="urn:microsoft.com/office/officeart/2018/2/layout/IconVerticalSolidList"/>
    <dgm:cxn modelId="{5ADC5593-E1DA-42B5-B582-7B2FFD540BC3}" type="presParOf" srcId="{F054F3D5-ADA4-48D7-979D-D7E21A282665}" destId="{2FB8A758-32B9-469B-B1EF-E00CB856EEF1}" srcOrd="3" destOrd="0" presId="urn:microsoft.com/office/officeart/2018/2/layout/IconVerticalSolidList"/>
    <dgm:cxn modelId="{9912E436-C913-4806-8E39-ED40E676EC00}" type="presParOf" srcId="{F054F3D5-ADA4-48D7-979D-D7E21A282665}" destId="{030F05B2-16F6-4977-A3CF-E67DB17F385E}" srcOrd="4" destOrd="0" presId="urn:microsoft.com/office/officeart/2018/2/layout/IconVerticalSolidList"/>
    <dgm:cxn modelId="{A9C44164-1691-4C8E-B617-17FF129E24EB}" type="presParOf" srcId="{086D48D5-B322-41C1-B340-4FB4B6039DFE}" destId="{AA6241A0-CA36-4486-B378-BCB754286BFE}" srcOrd="1" destOrd="0" presId="urn:microsoft.com/office/officeart/2018/2/layout/IconVerticalSolidList"/>
    <dgm:cxn modelId="{51DBA292-4C9E-4C67-BA2D-C4952E273C4C}" type="presParOf" srcId="{086D48D5-B322-41C1-B340-4FB4B6039DFE}" destId="{BD126382-31BF-40A0-9EC0-E2897E9CB8D6}" srcOrd="2" destOrd="0" presId="urn:microsoft.com/office/officeart/2018/2/layout/IconVerticalSolidList"/>
    <dgm:cxn modelId="{6221216A-C4A6-4E9D-8485-DE0618742F5C}" type="presParOf" srcId="{BD126382-31BF-40A0-9EC0-E2897E9CB8D6}" destId="{BACC8BFC-8A54-4149-AFD0-75359304A81C}" srcOrd="0" destOrd="0" presId="urn:microsoft.com/office/officeart/2018/2/layout/IconVerticalSolidList"/>
    <dgm:cxn modelId="{040BDCAD-E66A-4763-B186-60EDF22B3CE3}" type="presParOf" srcId="{BD126382-31BF-40A0-9EC0-E2897E9CB8D6}" destId="{B1D46F69-CDF9-4273-B3DD-8C3559D5B218}" srcOrd="1" destOrd="0" presId="urn:microsoft.com/office/officeart/2018/2/layout/IconVerticalSolidList"/>
    <dgm:cxn modelId="{C4C18CA9-2005-4E56-8CBA-E63507454C05}" type="presParOf" srcId="{BD126382-31BF-40A0-9EC0-E2897E9CB8D6}" destId="{12A15C59-A808-4754-83E7-348525E6471B}" srcOrd="2" destOrd="0" presId="urn:microsoft.com/office/officeart/2018/2/layout/IconVerticalSolidList"/>
    <dgm:cxn modelId="{4DF1B702-C346-40B9-840D-22B274F216AF}" type="presParOf" srcId="{BD126382-31BF-40A0-9EC0-E2897E9CB8D6}" destId="{F77AFC3B-6696-4137-A6C3-711678E40BD4}" srcOrd="3" destOrd="0" presId="urn:microsoft.com/office/officeart/2018/2/layout/IconVerticalSolidList"/>
    <dgm:cxn modelId="{3E45ED85-5B1D-49C8-838E-58444690F5C1}" type="presParOf" srcId="{BD126382-31BF-40A0-9EC0-E2897E9CB8D6}" destId="{BBA56DFE-B903-45A8-90E6-FF35C629E9DC}" srcOrd="4" destOrd="0" presId="urn:microsoft.com/office/officeart/2018/2/layout/IconVerticalSolidList"/>
    <dgm:cxn modelId="{C62A9D04-1360-4808-A1F5-A559B45702A9}" type="presParOf" srcId="{086D48D5-B322-41C1-B340-4FB4B6039DFE}" destId="{48160F21-BED1-46BC-BAD7-890FA32BACA8}" srcOrd="3" destOrd="0" presId="urn:microsoft.com/office/officeart/2018/2/layout/IconVerticalSolidList"/>
    <dgm:cxn modelId="{1E2DAEA8-4C44-4648-B8F2-92AF72825261}" type="presParOf" srcId="{086D48D5-B322-41C1-B340-4FB4B6039DFE}" destId="{54E9497D-EA89-4516-B8BB-932E5977011D}" srcOrd="4" destOrd="0" presId="urn:microsoft.com/office/officeart/2018/2/layout/IconVerticalSolidList"/>
    <dgm:cxn modelId="{40C6FA2B-4DAE-489B-9600-945547915610}" type="presParOf" srcId="{54E9497D-EA89-4516-B8BB-932E5977011D}" destId="{8C4779A9-1FEA-4138-A310-9D889F6CC74E}" srcOrd="0" destOrd="0" presId="urn:microsoft.com/office/officeart/2018/2/layout/IconVerticalSolidList"/>
    <dgm:cxn modelId="{7C99D842-13C2-4AE3-BD76-2EFF8B75EC23}" type="presParOf" srcId="{54E9497D-EA89-4516-B8BB-932E5977011D}" destId="{DF4ACE05-BDD2-405C-99FF-C619E45D9C22}" srcOrd="1" destOrd="0" presId="urn:microsoft.com/office/officeart/2018/2/layout/IconVerticalSolidList"/>
    <dgm:cxn modelId="{8C9580A0-9F23-499F-B03E-87ADD2255E33}" type="presParOf" srcId="{54E9497D-EA89-4516-B8BB-932E5977011D}" destId="{5C6E5A7F-2D7F-407D-A1F0-D80DE4762DCB}" srcOrd="2" destOrd="0" presId="urn:microsoft.com/office/officeart/2018/2/layout/IconVerticalSolidList"/>
    <dgm:cxn modelId="{9EE7B7E4-AE8C-4B9E-B01C-F33395B2C46B}" type="presParOf" srcId="{54E9497D-EA89-4516-B8BB-932E5977011D}" destId="{5706BA09-C554-45A6-8F92-BD03630A8BA6}" srcOrd="3" destOrd="0" presId="urn:microsoft.com/office/officeart/2018/2/layout/IconVerticalSolidList"/>
    <dgm:cxn modelId="{D6070479-1F04-40E4-8D60-73346974384B}" type="presParOf" srcId="{54E9497D-EA89-4516-B8BB-932E5977011D}" destId="{803CC5E1-EEC2-4103-9EA4-1E271CA87DDE}" srcOrd="4" destOrd="0" presId="urn:microsoft.com/office/officeart/2018/2/layout/IconVerticalSolidList"/>
    <dgm:cxn modelId="{158F3901-625C-43B9-BC8F-6F2460C2ACC5}" type="presParOf" srcId="{086D48D5-B322-41C1-B340-4FB4B6039DFE}" destId="{24326416-BC5F-4FE0-8FED-6C79E2BF0425}" srcOrd="5" destOrd="0" presId="urn:microsoft.com/office/officeart/2018/2/layout/IconVerticalSolidList"/>
    <dgm:cxn modelId="{937CD81B-47AA-43A8-99BE-4B4616696507}" type="presParOf" srcId="{086D48D5-B322-41C1-B340-4FB4B6039DFE}" destId="{C5E50BAB-0241-4376-A273-209316FCFA81}" srcOrd="6" destOrd="0" presId="urn:microsoft.com/office/officeart/2018/2/layout/IconVerticalSolidList"/>
    <dgm:cxn modelId="{FE45B50D-BD89-4CB1-80E4-C0856C7756FE}" type="presParOf" srcId="{C5E50BAB-0241-4376-A273-209316FCFA81}" destId="{B897BEDC-27A3-4C4B-9EF3-162424A97F09}" srcOrd="0" destOrd="0" presId="urn:microsoft.com/office/officeart/2018/2/layout/IconVerticalSolidList"/>
    <dgm:cxn modelId="{8DA83BA5-FD60-4DC7-BF5C-31DC4EFBD557}" type="presParOf" srcId="{C5E50BAB-0241-4376-A273-209316FCFA81}" destId="{B9CE0A0E-BDC4-44A9-B311-9312873CD578}" srcOrd="1" destOrd="0" presId="urn:microsoft.com/office/officeart/2018/2/layout/IconVerticalSolidList"/>
    <dgm:cxn modelId="{88371CC6-7C8A-4E30-ACD2-9361A7A76465}" type="presParOf" srcId="{C5E50BAB-0241-4376-A273-209316FCFA81}" destId="{FD27D4AC-52F5-42B6-9927-61EDBBA6B47E}" srcOrd="2" destOrd="0" presId="urn:microsoft.com/office/officeart/2018/2/layout/IconVerticalSolidList"/>
    <dgm:cxn modelId="{CC329F73-7722-4851-A8DC-348E7EE47A5B}" type="presParOf" srcId="{C5E50BAB-0241-4376-A273-209316FCFA81}" destId="{1D40CF42-F17B-4D4A-934A-F3578004FA6F}" srcOrd="3" destOrd="0" presId="urn:microsoft.com/office/officeart/2018/2/layout/IconVerticalSolidList"/>
    <dgm:cxn modelId="{496BFA1E-42C3-429E-90EF-AB28C239F65D}" type="presParOf" srcId="{C5E50BAB-0241-4376-A273-209316FCFA81}" destId="{CF601AE0-0AEC-4207-83B1-4F1382C06A67}" srcOrd="4"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CA789D5-D315-486D-8EC8-ED84729386FD}" type="doc">
      <dgm:prSet loTypeId="urn:microsoft.com/office/officeart/2018/2/layout/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A759036C-A207-43D9-A58E-C3F6A56EF8F7}">
      <dgm:prSet custT="1"/>
      <dgm:spPr/>
      <dgm:t>
        <a:bodyPr/>
        <a:lstStyle/>
        <a:p>
          <a:pPr>
            <a:lnSpc>
              <a:spcPct val="100000"/>
            </a:lnSpc>
            <a:defRPr b="1"/>
          </a:pPr>
          <a:r>
            <a:rPr lang="en-US" sz="1800" b="0" dirty="0">
              <a:solidFill>
                <a:srgbClr val="002060"/>
              </a:solidFill>
            </a:rPr>
            <a:t>InvolvedDad</a:t>
          </a:r>
        </a:p>
        <a:p>
          <a:pPr>
            <a:lnSpc>
              <a:spcPct val="100000"/>
            </a:lnSpc>
            <a:defRPr b="1"/>
          </a:pPr>
          <a:r>
            <a:rPr lang="en-US" sz="1800" b="0" dirty="0">
              <a:solidFill>
                <a:srgbClr val="002060"/>
              </a:solidFill>
            </a:rPr>
            <a:t>Black Impact Collaborative </a:t>
          </a:r>
        </a:p>
        <a:p>
          <a:pPr>
            <a:lnSpc>
              <a:spcPct val="100000"/>
            </a:lnSpc>
            <a:defRPr b="1"/>
          </a:pPr>
          <a:r>
            <a:rPr lang="en-US" sz="1800" b="0" dirty="0">
              <a:solidFill>
                <a:srgbClr val="002060"/>
              </a:solidFill>
            </a:rPr>
            <a:t>Family Futures</a:t>
          </a:r>
        </a:p>
        <a:p>
          <a:pPr>
            <a:lnSpc>
              <a:spcPct val="100000"/>
            </a:lnSpc>
            <a:defRPr b="1"/>
          </a:pPr>
          <a:r>
            <a:rPr lang="en-US" sz="1800" b="0" dirty="0">
              <a:solidFill>
                <a:srgbClr val="002060"/>
              </a:solidFill>
            </a:rPr>
            <a:t>ACCESS</a:t>
          </a:r>
        </a:p>
        <a:p>
          <a:pPr>
            <a:lnSpc>
              <a:spcPct val="100000"/>
            </a:lnSpc>
            <a:defRPr b="1"/>
          </a:pPr>
          <a:r>
            <a:rPr lang="en-US" sz="1800" b="0" dirty="0">
              <a:solidFill>
                <a:srgbClr val="002060"/>
              </a:solidFill>
            </a:rPr>
            <a:t>Children’s Center</a:t>
          </a:r>
        </a:p>
        <a:p>
          <a:pPr>
            <a:lnSpc>
              <a:spcPct val="100000"/>
            </a:lnSpc>
            <a:defRPr b="1"/>
          </a:pPr>
          <a:r>
            <a:rPr lang="en-US" sz="1800" b="0" dirty="0">
              <a:solidFill>
                <a:srgbClr val="002060"/>
              </a:solidFill>
            </a:rPr>
            <a:t>Detroit Justice Center</a:t>
          </a:r>
        </a:p>
        <a:p>
          <a:pPr>
            <a:lnSpc>
              <a:spcPct val="100000"/>
            </a:lnSpc>
            <a:defRPr b="1"/>
          </a:pPr>
          <a:r>
            <a:rPr lang="en-US" sz="1800" b="0" dirty="0">
              <a:solidFill>
                <a:srgbClr val="002060"/>
              </a:solidFill>
            </a:rPr>
            <a:t>Focus HOPE</a:t>
          </a:r>
        </a:p>
        <a:p>
          <a:pPr>
            <a:lnSpc>
              <a:spcPct val="100000"/>
            </a:lnSpc>
            <a:defRPr b="1"/>
          </a:pPr>
          <a:r>
            <a:rPr lang="en-US" sz="1800" b="0" dirty="0">
              <a:solidFill>
                <a:srgbClr val="002060"/>
              </a:solidFill>
            </a:rPr>
            <a:t>Supreme Transitions</a:t>
          </a:r>
        </a:p>
        <a:p>
          <a:pPr>
            <a:lnSpc>
              <a:spcPct val="100000"/>
            </a:lnSpc>
            <a:defRPr b="1"/>
          </a:pPr>
          <a:r>
            <a:rPr lang="en-US" sz="1800" b="0" dirty="0">
              <a:solidFill>
                <a:srgbClr val="002060"/>
              </a:solidFill>
            </a:rPr>
            <a:t>Team Wellness Center (3 locations)</a:t>
          </a:r>
        </a:p>
        <a:p>
          <a:pPr>
            <a:lnSpc>
              <a:spcPct val="100000"/>
            </a:lnSpc>
            <a:defRPr b="1"/>
          </a:pPr>
          <a:r>
            <a:rPr lang="en-US" sz="1800" b="0" dirty="0">
              <a:solidFill>
                <a:srgbClr val="002060"/>
              </a:solidFill>
            </a:rPr>
            <a:t>Wayne Metro Community Action Agency (3 locations)</a:t>
          </a:r>
          <a:endParaRPr lang="en-US" sz="1400" b="0" dirty="0">
            <a:solidFill>
              <a:srgbClr val="002060"/>
            </a:solidFill>
          </a:endParaRPr>
        </a:p>
      </dgm:t>
    </dgm:pt>
    <dgm:pt modelId="{3F1BB3D7-6D7C-41AC-B116-22ECB1B6B957}" type="sibTrans" cxnId="{36ED2D05-DFDD-44AD-B196-37E0EEECD2E5}">
      <dgm:prSet/>
      <dgm:spPr/>
      <dgm:t>
        <a:bodyPr/>
        <a:lstStyle/>
        <a:p>
          <a:endParaRPr lang="en-US"/>
        </a:p>
      </dgm:t>
    </dgm:pt>
    <dgm:pt modelId="{A0269E4B-EACF-49F2-89C7-40072A507820}" type="parTrans" cxnId="{36ED2D05-DFDD-44AD-B196-37E0EEECD2E5}">
      <dgm:prSet/>
      <dgm:spPr/>
      <dgm:t>
        <a:bodyPr/>
        <a:lstStyle/>
        <a:p>
          <a:endParaRPr lang="en-US"/>
        </a:p>
      </dgm:t>
    </dgm:pt>
    <dgm:pt modelId="{49A3B59B-0015-43FC-B684-9C92874A0230}" type="pres">
      <dgm:prSet presAssocID="{DCA789D5-D315-486D-8EC8-ED84729386FD}" presName="root" presStyleCnt="0">
        <dgm:presLayoutVars>
          <dgm:dir/>
          <dgm:resizeHandles val="exact"/>
        </dgm:presLayoutVars>
      </dgm:prSet>
      <dgm:spPr/>
    </dgm:pt>
    <dgm:pt modelId="{F3B050FD-FB43-4912-B86A-1B0E45E7B171}" type="pres">
      <dgm:prSet presAssocID="{A759036C-A207-43D9-A58E-C3F6A56EF8F7}" presName="compNode" presStyleCnt="0"/>
      <dgm:spPr/>
    </dgm:pt>
    <dgm:pt modelId="{07EEC685-8196-4AE3-B904-741750B08631}" type="pres">
      <dgm:prSet presAssocID="{A759036C-A207-43D9-A58E-C3F6A56EF8F7}" presName="iconRect" presStyleLbl="node1" presStyleIdx="0" presStyleCnt="1" custLinFactX="-100000" custLinFactNeighborX="-105221" custLinFactNeighborY="-5818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hoolhouse"/>
        </a:ext>
      </dgm:extLst>
    </dgm:pt>
    <dgm:pt modelId="{FD644C25-BB09-4DC5-8F09-EA6255D46F94}" type="pres">
      <dgm:prSet presAssocID="{A759036C-A207-43D9-A58E-C3F6A56EF8F7}" presName="iconSpace" presStyleCnt="0"/>
      <dgm:spPr/>
    </dgm:pt>
    <dgm:pt modelId="{23188A9A-3FED-4E8E-BE0B-FDB46E90D7AF}" type="pres">
      <dgm:prSet presAssocID="{A759036C-A207-43D9-A58E-C3F6A56EF8F7}" presName="parTx" presStyleLbl="revTx" presStyleIdx="0" presStyleCnt="2" custLinFactNeighborX="-20388" custLinFactNeighborY="-44421">
        <dgm:presLayoutVars>
          <dgm:chMax val="0"/>
          <dgm:chPref val="0"/>
        </dgm:presLayoutVars>
      </dgm:prSet>
      <dgm:spPr/>
    </dgm:pt>
    <dgm:pt modelId="{2E9783FE-C833-4CFE-9F03-3BBDBDE13944}" type="pres">
      <dgm:prSet presAssocID="{A759036C-A207-43D9-A58E-C3F6A56EF8F7}" presName="txSpace" presStyleCnt="0"/>
      <dgm:spPr/>
    </dgm:pt>
    <dgm:pt modelId="{23154CE8-D0C6-4722-A0AF-8064F8B51BC2}" type="pres">
      <dgm:prSet presAssocID="{A759036C-A207-43D9-A58E-C3F6A56EF8F7}" presName="desTx" presStyleLbl="revTx" presStyleIdx="1" presStyleCnt="2">
        <dgm:presLayoutVars/>
      </dgm:prSet>
      <dgm:spPr/>
    </dgm:pt>
  </dgm:ptLst>
  <dgm:cxnLst>
    <dgm:cxn modelId="{36ED2D05-DFDD-44AD-B196-37E0EEECD2E5}" srcId="{DCA789D5-D315-486D-8EC8-ED84729386FD}" destId="{A759036C-A207-43D9-A58E-C3F6A56EF8F7}" srcOrd="0" destOrd="0" parTransId="{A0269E4B-EACF-49F2-89C7-40072A507820}" sibTransId="{3F1BB3D7-6D7C-41AC-B116-22ECB1B6B957}"/>
    <dgm:cxn modelId="{B9E8A90B-F8AF-4EAF-A977-29F43B4BEC34}" type="presOf" srcId="{DCA789D5-D315-486D-8EC8-ED84729386FD}" destId="{49A3B59B-0015-43FC-B684-9C92874A0230}" srcOrd="0" destOrd="0" presId="urn:microsoft.com/office/officeart/2018/2/layout/IconLabelDescriptionList"/>
    <dgm:cxn modelId="{91797B67-629E-4150-AF1F-E3A884939654}" type="presOf" srcId="{A759036C-A207-43D9-A58E-C3F6A56EF8F7}" destId="{23188A9A-3FED-4E8E-BE0B-FDB46E90D7AF}" srcOrd="0" destOrd="0" presId="urn:microsoft.com/office/officeart/2018/2/layout/IconLabelDescriptionList"/>
    <dgm:cxn modelId="{F9023438-3854-4DE2-822F-F71066E8B8DF}" type="presParOf" srcId="{49A3B59B-0015-43FC-B684-9C92874A0230}" destId="{F3B050FD-FB43-4912-B86A-1B0E45E7B171}" srcOrd="0" destOrd="0" presId="urn:microsoft.com/office/officeart/2018/2/layout/IconLabelDescriptionList"/>
    <dgm:cxn modelId="{FF148FA7-7331-4F09-84B2-46C7C9EBA4EE}" type="presParOf" srcId="{F3B050FD-FB43-4912-B86A-1B0E45E7B171}" destId="{07EEC685-8196-4AE3-B904-741750B08631}" srcOrd="0" destOrd="0" presId="urn:microsoft.com/office/officeart/2018/2/layout/IconLabelDescriptionList"/>
    <dgm:cxn modelId="{4172BFBC-41F9-440E-9ABB-3A5AE3A9183E}" type="presParOf" srcId="{F3B050FD-FB43-4912-B86A-1B0E45E7B171}" destId="{FD644C25-BB09-4DC5-8F09-EA6255D46F94}" srcOrd="1" destOrd="0" presId="urn:microsoft.com/office/officeart/2018/2/layout/IconLabelDescriptionList"/>
    <dgm:cxn modelId="{3DED1A9A-E216-48B7-BC19-D7B99E20A318}" type="presParOf" srcId="{F3B050FD-FB43-4912-B86A-1B0E45E7B171}" destId="{23188A9A-3FED-4E8E-BE0B-FDB46E90D7AF}" srcOrd="2" destOrd="0" presId="urn:microsoft.com/office/officeart/2018/2/layout/IconLabelDescriptionList"/>
    <dgm:cxn modelId="{78CFB862-8493-47EF-81E2-994C66716FB6}" type="presParOf" srcId="{F3B050FD-FB43-4912-B86A-1B0E45E7B171}" destId="{2E9783FE-C833-4CFE-9F03-3BBDBDE13944}" srcOrd="3" destOrd="0" presId="urn:microsoft.com/office/officeart/2018/2/layout/IconLabelDescriptionList"/>
    <dgm:cxn modelId="{604528D3-EBD8-4D59-B41E-3ADC544A5ED4}" type="presParOf" srcId="{F3B050FD-FB43-4912-B86A-1B0E45E7B171}" destId="{23154CE8-D0C6-4722-A0AF-8064F8B51BC2}" srcOrd="4" destOrd="0" presId="urn:microsoft.com/office/officeart/2018/2/layout/IconLabelDescrip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3D65A11-E7F7-4892-950A-0B323F0001E1}" type="doc">
      <dgm:prSet loTypeId="urn:microsoft.com/office/officeart/2018/5/layout/IconCircleLabelList" loCatId="icon" qsTypeId="urn:microsoft.com/office/officeart/2005/8/quickstyle/3d3" qsCatId="3D" csTypeId="urn:microsoft.com/office/officeart/2005/8/colors/colorful1" csCatId="colorful" phldr="1"/>
      <dgm:spPr/>
      <dgm:t>
        <a:bodyPr/>
        <a:lstStyle/>
        <a:p>
          <a:endParaRPr lang="en-US"/>
        </a:p>
      </dgm:t>
    </dgm:pt>
    <dgm:pt modelId="{E3912E7F-5BD3-41E1-9E2D-006A50DA44E7}">
      <dgm:prSet/>
      <dgm:spPr/>
      <dgm:t>
        <a:bodyPr/>
        <a:lstStyle/>
        <a:p>
          <a:pPr>
            <a:lnSpc>
              <a:spcPct val="100000"/>
            </a:lnSpc>
            <a:defRPr cap="all"/>
          </a:pPr>
          <a:r>
            <a:rPr lang="en-US" dirty="0"/>
            <a:t>Were the goals were reached?</a:t>
          </a:r>
        </a:p>
      </dgm:t>
    </dgm:pt>
    <dgm:pt modelId="{A1ECA957-4C3A-4368-ABBE-34DEC6E401ED}" type="parTrans" cxnId="{ED205A88-23B9-4CC6-BC71-B388A38052FD}">
      <dgm:prSet/>
      <dgm:spPr/>
      <dgm:t>
        <a:bodyPr/>
        <a:lstStyle/>
        <a:p>
          <a:endParaRPr lang="en-US"/>
        </a:p>
      </dgm:t>
    </dgm:pt>
    <dgm:pt modelId="{87B51DD7-A045-49E5-9419-5BA21C04EA78}" type="sibTrans" cxnId="{ED205A88-23B9-4CC6-BC71-B388A38052FD}">
      <dgm:prSet/>
      <dgm:spPr/>
      <dgm:t>
        <a:bodyPr/>
        <a:lstStyle/>
        <a:p>
          <a:pPr>
            <a:lnSpc>
              <a:spcPct val="100000"/>
            </a:lnSpc>
          </a:pPr>
          <a:endParaRPr lang="en-US"/>
        </a:p>
      </dgm:t>
    </dgm:pt>
    <dgm:pt modelId="{B8ED4C26-2C20-4942-9461-D4F308375B66}">
      <dgm:prSet/>
      <dgm:spPr/>
      <dgm:t>
        <a:bodyPr/>
        <a:lstStyle/>
        <a:p>
          <a:pPr>
            <a:lnSpc>
              <a:spcPct val="100000"/>
            </a:lnSpc>
            <a:defRPr cap="all"/>
          </a:pPr>
          <a:r>
            <a:rPr lang="en-US" dirty="0"/>
            <a:t>Should we or others continue to build on this program?</a:t>
          </a:r>
        </a:p>
      </dgm:t>
    </dgm:pt>
    <dgm:pt modelId="{C8B68D67-966A-4FCB-BC9E-06196E3BE1ED}" type="parTrans" cxnId="{CC52AE84-C7CB-4D27-8CF9-0C7B2D8A323D}">
      <dgm:prSet/>
      <dgm:spPr/>
      <dgm:t>
        <a:bodyPr/>
        <a:lstStyle/>
        <a:p>
          <a:endParaRPr lang="en-US"/>
        </a:p>
      </dgm:t>
    </dgm:pt>
    <dgm:pt modelId="{A8817D46-D3C1-477E-AA73-E3DD7435B42A}" type="sibTrans" cxnId="{CC52AE84-C7CB-4D27-8CF9-0C7B2D8A323D}">
      <dgm:prSet/>
      <dgm:spPr/>
      <dgm:t>
        <a:bodyPr/>
        <a:lstStyle/>
        <a:p>
          <a:pPr>
            <a:lnSpc>
              <a:spcPct val="100000"/>
            </a:lnSpc>
          </a:pPr>
          <a:endParaRPr lang="en-US"/>
        </a:p>
      </dgm:t>
    </dgm:pt>
    <dgm:pt modelId="{759F4BEE-AA1E-4479-BF8D-0FDA7D5D39C7}">
      <dgm:prSet/>
      <dgm:spPr/>
      <dgm:t>
        <a:bodyPr/>
        <a:lstStyle/>
        <a:p>
          <a:pPr>
            <a:lnSpc>
              <a:spcPct val="100000"/>
            </a:lnSpc>
            <a:defRPr cap="all"/>
          </a:pPr>
          <a:r>
            <a:rPr lang="en-US" dirty="0"/>
            <a:t>What could be done differently to improve the program?</a:t>
          </a:r>
        </a:p>
      </dgm:t>
    </dgm:pt>
    <dgm:pt modelId="{97F50C1A-5263-4038-B59B-C1C0329A2DDE}" type="parTrans" cxnId="{60586297-5D48-4CDC-99B1-C9F3E3E3F58D}">
      <dgm:prSet/>
      <dgm:spPr/>
      <dgm:t>
        <a:bodyPr/>
        <a:lstStyle/>
        <a:p>
          <a:endParaRPr lang="en-US"/>
        </a:p>
      </dgm:t>
    </dgm:pt>
    <dgm:pt modelId="{EFF9966D-C6A7-44B0-AD86-AFEFFFF527F4}" type="sibTrans" cxnId="{60586297-5D48-4CDC-99B1-C9F3E3E3F58D}">
      <dgm:prSet/>
      <dgm:spPr/>
      <dgm:t>
        <a:bodyPr/>
        <a:lstStyle/>
        <a:p>
          <a:pPr>
            <a:lnSpc>
              <a:spcPct val="100000"/>
            </a:lnSpc>
          </a:pPr>
          <a:endParaRPr lang="en-US"/>
        </a:p>
      </dgm:t>
    </dgm:pt>
    <dgm:pt modelId="{D221918D-1CDA-4BAD-9433-A46B994EEA51}">
      <dgm:prSet/>
      <dgm:spPr/>
      <dgm:t>
        <a:bodyPr/>
        <a:lstStyle/>
        <a:p>
          <a:pPr>
            <a:lnSpc>
              <a:spcPct val="100000"/>
            </a:lnSpc>
            <a:defRPr cap="all"/>
          </a:pPr>
          <a:r>
            <a:rPr lang="en-US" dirty="0"/>
            <a:t>Sharing with funders, program leadership, community agencies, community members </a:t>
          </a:r>
        </a:p>
      </dgm:t>
    </dgm:pt>
    <dgm:pt modelId="{8807E533-CF91-4A19-9BBC-5E308F5DD0C4}" type="parTrans" cxnId="{892AFB8D-21D7-49DD-A153-F3D5F9C4B0D9}">
      <dgm:prSet/>
      <dgm:spPr/>
      <dgm:t>
        <a:bodyPr/>
        <a:lstStyle/>
        <a:p>
          <a:endParaRPr lang="en-US"/>
        </a:p>
      </dgm:t>
    </dgm:pt>
    <dgm:pt modelId="{1D3ADA8F-C2A6-46A4-A5D8-4E5557DC5A43}" type="sibTrans" cxnId="{892AFB8D-21D7-49DD-A153-F3D5F9C4B0D9}">
      <dgm:prSet/>
      <dgm:spPr/>
      <dgm:t>
        <a:bodyPr/>
        <a:lstStyle/>
        <a:p>
          <a:endParaRPr lang="en-US"/>
        </a:p>
      </dgm:t>
    </dgm:pt>
    <dgm:pt modelId="{FFFC5CCE-956C-4D73-B9CA-D9C4E60DCBEA}">
      <dgm:prSet/>
      <dgm:spPr/>
      <dgm:t>
        <a:bodyPr/>
        <a:lstStyle/>
        <a:p>
          <a:pPr>
            <a:lnSpc>
              <a:spcPct val="100000"/>
            </a:lnSpc>
            <a:defRPr cap="all"/>
          </a:pPr>
          <a:r>
            <a:rPr lang="en-US" dirty="0"/>
            <a:t>Informing future efforts and initiatives</a:t>
          </a:r>
        </a:p>
      </dgm:t>
    </dgm:pt>
    <dgm:pt modelId="{152CD3C1-B2D6-4034-BA79-A2F424C125DE}" type="parTrans" cxnId="{C0E425C3-6E24-4CAA-AB4D-24DA431C2F5D}">
      <dgm:prSet/>
      <dgm:spPr/>
      <dgm:t>
        <a:bodyPr/>
        <a:lstStyle/>
        <a:p>
          <a:endParaRPr lang="en-US"/>
        </a:p>
      </dgm:t>
    </dgm:pt>
    <dgm:pt modelId="{56117477-8885-45EA-9020-98E73AD2FA37}" type="sibTrans" cxnId="{C0E425C3-6E24-4CAA-AB4D-24DA431C2F5D}">
      <dgm:prSet/>
      <dgm:spPr/>
      <dgm:t>
        <a:bodyPr/>
        <a:lstStyle/>
        <a:p>
          <a:pPr>
            <a:lnSpc>
              <a:spcPct val="100000"/>
            </a:lnSpc>
          </a:pPr>
          <a:endParaRPr lang="en-US"/>
        </a:p>
      </dgm:t>
    </dgm:pt>
    <dgm:pt modelId="{E7591973-D578-4B7A-99F5-4C4D783C3663}" type="pres">
      <dgm:prSet presAssocID="{A3D65A11-E7F7-4892-950A-0B323F0001E1}" presName="root" presStyleCnt="0">
        <dgm:presLayoutVars>
          <dgm:dir/>
          <dgm:resizeHandles val="exact"/>
        </dgm:presLayoutVars>
      </dgm:prSet>
      <dgm:spPr/>
    </dgm:pt>
    <dgm:pt modelId="{8B295BA1-6DD5-4362-94B9-BAD63BE1FF41}" type="pres">
      <dgm:prSet presAssocID="{E3912E7F-5BD3-41E1-9E2D-006A50DA44E7}" presName="compNode" presStyleCnt="0"/>
      <dgm:spPr/>
    </dgm:pt>
    <dgm:pt modelId="{8F657F2C-6DFB-46CF-961E-B69EB9C5E035}" type="pres">
      <dgm:prSet presAssocID="{E3912E7F-5BD3-41E1-9E2D-006A50DA44E7}" presName="iconBgRect" presStyleLbl="bgShp" presStyleIdx="0" presStyleCnt="5"/>
      <dgm:spPr/>
    </dgm:pt>
    <dgm:pt modelId="{53879CE5-4165-46F9-A06C-B385DF93FA84}" type="pres">
      <dgm:prSet presAssocID="{E3912E7F-5BD3-41E1-9E2D-006A50DA44E7}"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ullseye"/>
        </a:ext>
      </dgm:extLst>
    </dgm:pt>
    <dgm:pt modelId="{BE558EC7-96FA-49EC-9E7D-E4EE3D6BBCF5}" type="pres">
      <dgm:prSet presAssocID="{E3912E7F-5BD3-41E1-9E2D-006A50DA44E7}" presName="spaceRect" presStyleCnt="0"/>
      <dgm:spPr/>
    </dgm:pt>
    <dgm:pt modelId="{95C2D008-AA0C-4270-A799-95B44E0701D7}" type="pres">
      <dgm:prSet presAssocID="{E3912E7F-5BD3-41E1-9E2D-006A50DA44E7}" presName="textRect" presStyleLbl="revTx" presStyleIdx="0" presStyleCnt="5">
        <dgm:presLayoutVars>
          <dgm:chMax val="1"/>
          <dgm:chPref val="1"/>
        </dgm:presLayoutVars>
      </dgm:prSet>
      <dgm:spPr/>
    </dgm:pt>
    <dgm:pt modelId="{68CCB66C-06BD-4205-BD17-8E3A9BE17F7F}" type="pres">
      <dgm:prSet presAssocID="{87B51DD7-A045-49E5-9419-5BA21C04EA78}" presName="sibTrans" presStyleCnt="0"/>
      <dgm:spPr/>
    </dgm:pt>
    <dgm:pt modelId="{7DE2B1C2-0E22-4A63-8871-D8D267FDA97C}" type="pres">
      <dgm:prSet presAssocID="{FFFC5CCE-956C-4D73-B9CA-D9C4E60DCBEA}" presName="compNode" presStyleCnt="0"/>
      <dgm:spPr/>
    </dgm:pt>
    <dgm:pt modelId="{CC4F05D9-6BFE-4BF2-B1E0-D83F069FBCD8}" type="pres">
      <dgm:prSet presAssocID="{FFFC5CCE-956C-4D73-B9CA-D9C4E60DCBEA}" presName="iconBgRect" presStyleLbl="bgShp" presStyleIdx="1" presStyleCnt="5"/>
      <dgm:spPr/>
    </dgm:pt>
    <dgm:pt modelId="{FB98652C-FADE-4DA5-8C11-FDECF8FD1EAB}" type="pres">
      <dgm:prSet presAssocID="{FFFC5CCE-956C-4D73-B9CA-D9C4E60DCBEA}"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aw blade"/>
        </a:ext>
      </dgm:extLst>
    </dgm:pt>
    <dgm:pt modelId="{2BC94372-0ED5-4800-A175-5D0DB0FBDB19}" type="pres">
      <dgm:prSet presAssocID="{FFFC5CCE-956C-4D73-B9CA-D9C4E60DCBEA}" presName="spaceRect" presStyleCnt="0"/>
      <dgm:spPr/>
    </dgm:pt>
    <dgm:pt modelId="{B7A5947C-A606-4B52-AA05-A641609406EC}" type="pres">
      <dgm:prSet presAssocID="{FFFC5CCE-956C-4D73-B9CA-D9C4E60DCBEA}" presName="textRect" presStyleLbl="revTx" presStyleIdx="1" presStyleCnt="5">
        <dgm:presLayoutVars>
          <dgm:chMax val="1"/>
          <dgm:chPref val="1"/>
        </dgm:presLayoutVars>
      </dgm:prSet>
      <dgm:spPr/>
    </dgm:pt>
    <dgm:pt modelId="{BFBA00AA-50AC-480B-9333-D63653FC25D8}" type="pres">
      <dgm:prSet presAssocID="{56117477-8885-45EA-9020-98E73AD2FA37}" presName="sibTrans" presStyleCnt="0"/>
      <dgm:spPr/>
    </dgm:pt>
    <dgm:pt modelId="{494167A0-60CD-442B-9FB7-4CE393B0DFAB}" type="pres">
      <dgm:prSet presAssocID="{B8ED4C26-2C20-4942-9461-D4F308375B66}" presName="compNode" presStyleCnt="0"/>
      <dgm:spPr/>
    </dgm:pt>
    <dgm:pt modelId="{4472D6A6-BC6C-4772-BBE8-C474344951D9}" type="pres">
      <dgm:prSet presAssocID="{B8ED4C26-2C20-4942-9461-D4F308375B66}" presName="iconBgRect" presStyleLbl="bgShp" presStyleIdx="2" presStyleCnt="5"/>
      <dgm:spPr/>
    </dgm:pt>
    <dgm:pt modelId="{4B87CEA6-C551-44A8-8E03-074D6389E570}" type="pres">
      <dgm:prSet presAssocID="{B8ED4C26-2C20-4942-9461-D4F308375B66}"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Workflow"/>
        </a:ext>
      </dgm:extLst>
    </dgm:pt>
    <dgm:pt modelId="{B5CB31B8-4D2E-47AD-9571-1FAD43953FD5}" type="pres">
      <dgm:prSet presAssocID="{B8ED4C26-2C20-4942-9461-D4F308375B66}" presName="spaceRect" presStyleCnt="0"/>
      <dgm:spPr/>
    </dgm:pt>
    <dgm:pt modelId="{FF29EE6B-8365-408D-A2E0-491E81B3B54D}" type="pres">
      <dgm:prSet presAssocID="{B8ED4C26-2C20-4942-9461-D4F308375B66}" presName="textRect" presStyleLbl="revTx" presStyleIdx="2" presStyleCnt="5">
        <dgm:presLayoutVars>
          <dgm:chMax val="1"/>
          <dgm:chPref val="1"/>
        </dgm:presLayoutVars>
      </dgm:prSet>
      <dgm:spPr/>
    </dgm:pt>
    <dgm:pt modelId="{7A98E186-25E6-4EC4-89F1-04461A4E6A0C}" type="pres">
      <dgm:prSet presAssocID="{A8817D46-D3C1-477E-AA73-E3DD7435B42A}" presName="sibTrans" presStyleCnt="0"/>
      <dgm:spPr/>
    </dgm:pt>
    <dgm:pt modelId="{6D734AC6-FDCA-4CC6-99D8-1360A83F2BC8}" type="pres">
      <dgm:prSet presAssocID="{759F4BEE-AA1E-4479-BF8D-0FDA7D5D39C7}" presName="compNode" presStyleCnt="0"/>
      <dgm:spPr/>
    </dgm:pt>
    <dgm:pt modelId="{F211BD51-BC7D-4C85-A233-401A4FF4B995}" type="pres">
      <dgm:prSet presAssocID="{759F4BEE-AA1E-4479-BF8D-0FDA7D5D39C7}" presName="iconBgRect" presStyleLbl="bgShp" presStyleIdx="3" presStyleCnt="5"/>
      <dgm:spPr/>
    </dgm:pt>
    <dgm:pt modelId="{E58930B2-BE31-4F0C-8ACB-6EAB47381349}" type="pres">
      <dgm:prSet presAssocID="{759F4BEE-AA1E-4479-BF8D-0FDA7D5D39C7}"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Euro"/>
        </a:ext>
      </dgm:extLst>
    </dgm:pt>
    <dgm:pt modelId="{DF47649E-AF48-4893-A254-52639E9C61A0}" type="pres">
      <dgm:prSet presAssocID="{759F4BEE-AA1E-4479-BF8D-0FDA7D5D39C7}" presName="spaceRect" presStyleCnt="0"/>
      <dgm:spPr/>
    </dgm:pt>
    <dgm:pt modelId="{6493D544-F330-4E47-B0AB-8E92FB028CE3}" type="pres">
      <dgm:prSet presAssocID="{759F4BEE-AA1E-4479-BF8D-0FDA7D5D39C7}" presName="textRect" presStyleLbl="revTx" presStyleIdx="3" presStyleCnt="5">
        <dgm:presLayoutVars>
          <dgm:chMax val="1"/>
          <dgm:chPref val="1"/>
        </dgm:presLayoutVars>
      </dgm:prSet>
      <dgm:spPr/>
    </dgm:pt>
    <dgm:pt modelId="{55A2F87D-1773-4513-B62F-8088B589A3F0}" type="pres">
      <dgm:prSet presAssocID="{EFF9966D-C6A7-44B0-AD86-AFEFFFF527F4}" presName="sibTrans" presStyleCnt="0"/>
      <dgm:spPr/>
    </dgm:pt>
    <dgm:pt modelId="{356CB871-7406-492E-B2AD-A954817207D8}" type="pres">
      <dgm:prSet presAssocID="{D221918D-1CDA-4BAD-9433-A46B994EEA51}" presName="compNode" presStyleCnt="0"/>
      <dgm:spPr/>
    </dgm:pt>
    <dgm:pt modelId="{719B5A24-562E-429B-933A-FD9CFC13B719}" type="pres">
      <dgm:prSet presAssocID="{D221918D-1CDA-4BAD-9433-A46B994EEA51}" presName="iconBgRect" presStyleLbl="bgShp" presStyleIdx="4" presStyleCnt="5"/>
      <dgm:spPr/>
    </dgm:pt>
    <dgm:pt modelId="{8B8BF35A-9919-4B4A-9322-1FB948DDA0CD}" type="pres">
      <dgm:prSet presAssocID="{D221918D-1CDA-4BAD-9433-A46B994EEA51}"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Checkmark"/>
        </a:ext>
      </dgm:extLst>
    </dgm:pt>
    <dgm:pt modelId="{D3BA35AE-D137-4292-A973-9D676B8CF840}" type="pres">
      <dgm:prSet presAssocID="{D221918D-1CDA-4BAD-9433-A46B994EEA51}" presName="spaceRect" presStyleCnt="0"/>
      <dgm:spPr/>
    </dgm:pt>
    <dgm:pt modelId="{FE0E469D-AAA2-4B32-BBF6-14D0F5C13133}" type="pres">
      <dgm:prSet presAssocID="{D221918D-1CDA-4BAD-9433-A46B994EEA51}" presName="textRect" presStyleLbl="revTx" presStyleIdx="4" presStyleCnt="5">
        <dgm:presLayoutVars>
          <dgm:chMax val="1"/>
          <dgm:chPref val="1"/>
        </dgm:presLayoutVars>
      </dgm:prSet>
      <dgm:spPr/>
    </dgm:pt>
  </dgm:ptLst>
  <dgm:cxnLst>
    <dgm:cxn modelId="{A9C83706-7F6D-49C9-959F-EC67913A044D}" type="presOf" srcId="{E3912E7F-5BD3-41E1-9E2D-006A50DA44E7}" destId="{95C2D008-AA0C-4270-A799-95B44E0701D7}" srcOrd="0" destOrd="0" presId="urn:microsoft.com/office/officeart/2018/5/layout/IconCircleLabelList"/>
    <dgm:cxn modelId="{D2A6BA08-9413-4038-AD45-AB8E06068FD2}" type="presOf" srcId="{D221918D-1CDA-4BAD-9433-A46B994EEA51}" destId="{FE0E469D-AAA2-4B32-BBF6-14D0F5C13133}" srcOrd="0" destOrd="0" presId="urn:microsoft.com/office/officeart/2018/5/layout/IconCircleLabelList"/>
    <dgm:cxn modelId="{91A38016-9C61-4C0D-83AB-15B14D239879}" type="presOf" srcId="{FFFC5CCE-956C-4D73-B9CA-D9C4E60DCBEA}" destId="{B7A5947C-A606-4B52-AA05-A641609406EC}" srcOrd="0" destOrd="0" presId="urn:microsoft.com/office/officeart/2018/5/layout/IconCircleLabelList"/>
    <dgm:cxn modelId="{BF13F480-6E34-434C-A177-D2C405C8CB3B}" type="presOf" srcId="{B8ED4C26-2C20-4942-9461-D4F308375B66}" destId="{FF29EE6B-8365-408D-A2E0-491E81B3B54D}" srcOrd="0" destOrd="0" presId="urn:microsoft.com/office/officeart/2018/5/layout/IconCircleLabelList"/>
    <dgm:cxn modelId="{CC52AE84-C7CB-4D27-8CF9-0C7B2D8A323D}" srcId="{A3D65A11-E7F7-4892-950A-0B323F0001E1}" destId="{B8ED4C26-2C20-4942-9461-D4F308375B66}" srcOrd="2" destOrd="0" parTransId="{C8B68D67-966A-4FCB-BC9E-06196E3BE1ED}" sibTransId="{A8817D46-D3C1-477E-AA73-E3DD7435B42A}"/>
    <dgm:cxn modelId="{ED205A88-23B9-4CC6-BC71-B388A38052FD}" srcId="{A3D65A11-E7F7-4892-950A-0B323F0001E1}" destId="{E3912E7F-5BD3-41E1-9E2D-006A50DA44E7}" srcOrd="0" destOrd="0" parTransId="{A1ECA957-4C3A-4368-ABBE-34DEC6E401ED}" sibTransId="{87B51DD7-A045-49E5-9419-5BA21C04EA78}"/>
    <dgm:cxn modelId="{892AFB8D-21D7-49DD-A153-F3D5F9C4B0D9}" srcId="{A3D65A11-E7F7-4892-950A-0B323F0001E1}" destId="{D221918D-1CDA-4BAD-9433-A46B994EEA51}" srcOrd="4" destOrd="0" parTransId="{8807E533-CF91-4A19-9BBC-5E308F5DD0C4}" sibTransId="{1D3ADA8F-C2A6-46A4-A5D8-4E5557DC5A43}"/>
    <dgm:cxn modelId="{60586297-5D48-4CDC-99B1-C9F3E3E3F58D}" srcId="{A3D65A11-E7F7-4892-950A-0B323F0001E1}" destId="{759F4BEE-AA1E-4479-BF8D-0FDA7D5D39C7}" srcOrd="3" destOrd="0" parTransId="{97F50C1A-5263-4038-B59B-C1C0329A2DDE}" sibTransId="{EFF9966D-C6A7-44B0-AD86-AFEFFFF527F4}"/>
    <dgm:cxn modelId="{960954AF-6217-4868-A550-0317A5CF19C5}" type="presOf" srcId="{A3D65A11-E7F7-4892-950A-0B323F0001E1}" destId="{E7591973-D578-4B7A-99F5-4C4D783C3663}" srcOrd="0" destOrd="0" presId="urn:microsoft.com/office/officeart/2018/5/layout/IconCircleLabelList"/>
    <dgm:cxn modelId="{C0E425C3-6E24-4CAA-AB4D-24DA431C2F5D}" srcId="{A3D65A11-E7F7-4892-950A-0B323F0001E1}" destId="{FFFC5CCE-956C-4D73-B9CA-D9C4E60DCBEA}" srcOrd="1" destOrd="0" parTransId="{152CD3C1-B2D6-4034-BA79-A2F424C125DE}" sibTransId="{56117477-8885-45EA-9020-98E73AD2FA37}"/>
    <dgm:cxn modelId="{D80EE8F0-7094-42C7-8271-E4767EC80F3F}" type="presOf" srcId="{759F4BEE-AA1E-4479-BF8D-0FDA7D5D39C7}" destId="{6493D544-F330-4E47-B0AB-8E92FB028CE3}" srcOrd="0" destOrd="0" presId="urn:microsoft.com/office/officeart/2018/5/layout/IconCircleLabelList"/>
    <dgm:cxn modelId="{B7A1760B-4BC3-464D-A385-879E5054A365}" type="presParOf" srcId="{E7591973-D578-4B7A-99F5-4C4D783C3663}" destId="{8B295BA1-6DD5-4362-94B9-BAD63BE1FF41}" srcOrd="0" destOrd="0" presId="urn:microsoft.com/office/officeart/2018/5/layout/IconCircleLabelList"/>
    <dgm:cxn modelId="{80DE9298-A634-46D1-9F4B-FE61C282E892}" type="presParOf" srcId="{8B295BA1-6DD5-4362-94B9-BAD63BE1FF41}" destId="{8F657F2C-6DFB-46CF-961E-B69EB9C5E035}" srcOrd="0" destOrd="0" presId="urn:microsoft.com/office/officeart/2018/5/layout/IconCircleLabelList"/>
    <dgm:cxn modelId="{B12F068B-2D8A-46AF-9087-C78F9E76F2A2}" type="presParOf" srcId="{8B295BA1-6DD5-4362-94B9-BAD63BE1FF41}" destId="{53879CE5-4165-46F9-A06C-B385DF93FA84}" srcOrd="1" destOrd="0" presId="urn:microsoft.com/office/officeart/2018/5/layout/IconCircleLabelList"/>
    <dgm:cxn modelId="{2A89FA90-16FC-487D-BC71-50735B86B049}" type="presParOf" srcId="{8B295BA1-6DD5-4362-94B9-BAD63BE1FF41}" destId="{BE558EC7-96FA-49EC-9E7D-E4EE3D6BBCF5}" srcOrd="2" destOrd="0" presId="urn:microsoft.com/office/officeart/2018/5/layout/IconCircleLabelList"/>
    <dgm:cxn modelId="{64694D66-321A-4916-96A7-FCA8572A0554}" type="presParOf" srcId="{8B295BA1-6DD5-4362-94B9-BAD63BE1FF41}" destId="{95C2D008-AA0C-4270-A799-95B44E0701D7}" srcOrd="3" destOrd="0" presId="urn:microsoft.com/office/officeart/2018/5/layout/IconCircleLabelList"/>
    <dgm:cxn modelId="{D5790AC0-4B01-4BB8-BAE9-1D67A8112698}" type="presParOf" srcId="{E7591973-D578-4B7A-99F5-4C4D783C3663}" destId="{68CCB66C-06BD-4205-BD17-8E3A9BE17F7F}" srcOrd="1" destOrd="0" presId="urn:microsoft.com/office/officeart/2018/5/layout/IconCircleLabelList"/>
    <dgm:cxn modelId="{9A9C77E2-AFEA-4FB6-8272-AFA7E5DE4017}" type="presParOf" srcId="{E7591973-D578-4B7A-99F5-4C4D783C3663}" destId="{7DE2B1C2-0E22-4A63-8871-D8D267FDA97C}" srcOrd="2" destOrd="0" presId="urn:microsoft.com/office/officeart/2018/5/layout/IconCircleLabelList"/>
    <dgm:cxn modelId="{5F7785EC-A821-474C-B202-4420EEEF4D1F}" type="presParOf" srcId="{7DE2B1C2-0E22-4A63-8871-D8D267FDA97C}" destId="{CC4F05D9-6BFE-4BF2-B1E0-D83F069FBCD8}" srcOrd="0" destOrd="0" presId="urn:microsoft.com/office/officeart/2018/5/layout/IconCircleLabelList"/>
    <dgm:cxn modelId="{01F7A233-2D27-4CEC-A493-65B869E79522}" type="presParOf" srcId="{7DE2B1C2-0E22-4A63-8871-D8D267FDA97C}" destId="{FB98652C-FADE-4DA5-8C11-FDECF8FD1EAB}" srcOrd="1" destOrd="0" presId="urn:microsoft.com/office/officeart/2018/5/layout/IconCircleLabelList"/>
    <dgm:cxn modelId="{B2A17AFD-6B2A-487A-8CA2-D1F08399FFD5}" type="presParOf" srcId="{7DE2B1C2-0E22-4A63-8871-D8D267FDA97C}" destId="{2BC94372-0ED5-4800-A175-5D0DB0FBDB19}" srcOrd="2" destOrd="0" presId="urn:microsoft.com/office/officeart/2018/5/layout/IconCircleLabelList"/>
    <dgm:cxn modelId="{4F6A79DB-8D94-4508-9AAF-F92327A60EAD}" type="presParOf" srcId="{7DE2B1C2-0E22-4A63-8871-D8D267FDA97C}" destId="{B7A5947C-A606-4B52-AA05-A641609406EC}" srcOrd="3" destOrd="0" presId="urn:microsoft.com/office/officeart/2018/5/layout/IconCircleLabelList"/>
    <dgm:cxn modelId="{FFEEABF4-592C-4E87-8E1A-FF47EB13DD3D}" type="presParOf" srcId="{E7591973-D578-4B7A-99F5-4C4D783C3663}" destId="{BFBA00AA-50AC-480B-9333-D63653FC25D8}" srcOrd="3" destOrd="0" presId="urn:microsoft.com/office/officeart/2018/5/layout/IconCircleLabelList"/>
    <dgm:cxn modelId="{02D92367-282D-4E07-AFFB-CEA89AD1329B}" type="presParOf" srcId="{E7591973-D578-4B7A-99F5-4C4D783C3663}" destId="{494167A0-60CD-442B-9FB7-4CE393B0DFAB}" srcOrd="4" destOrd="0" presId="urn:microsoft.com/office/officeart/2018/5/layout/IconCircleLabelList"/>
    <dgm:cxn modelId="{798CE24F-8EEA-48C8-884C-B15CE4276FC9}" type="presParOf" srcId="{494167A0-60CD-442B-9FB7-4CE393B0DFAB}" destId="{4472D6A6-BC6C-4772-BBE8-C474344951D9}" srcOrd="0" destOrd="0" presId="urn:microsoft.com/office/officeart/2018/5/layout/IconCircleLabelList"/>
    <dgm:cxn modelId="{2D473E57-8B55-4B83-A3E7-681991740255}" type="presParOf" srcId="{494167A0-60CD-442B-9FB7-4CE393B0DFAB}" destId="{4B87CEA6-C551-44A8-8E03-074D6389E570}" srcOrd="1" destOrd="0" presId="urn:microsoft.com/office/officeart/2018/5/layout/IconCircleLabelList"/>
    <dgm:cxn modelId="{518B6225-E53D-4A15-8268-B3CFC1F3317C}" type="presParOf" srcId="{494167A0-60CD-442B-9FB7-4CE393B0DFAB}" destId="{B5CB31B8-4D2E-47AD-9571-1FAD43953FD5}" srcOrd="2" destOrd="0" presId="urn:microsoft.com/office/officeart/2018/5/layout/IconCircleLabelList"/>
    <dgm:cxn modelId="{44B2E018-090E-4356-86D2-1EC4858521EA}" type="presParOf" srcId="{494167A0-60CD-442B-9FB7-4CE393B0DFAB}" destId="{FF29EE6B-8365-408D-A2E0-491E81B3B54D}" srcOrd="3" destOrd="0" presId="urn:microsoft.com/office/officeart/2018/5/layout/IconCircleLabelList"/>
    <dgm:cxn modelId="{C27D9F4B-8181-4DAB-AFB0-0AAE01EB2CC6}" type="presParOf" srcId="{E7591973-D578-4B7A-99F5-4C4D783C3663}" destId="{7A98E186-25E6-4EC4-89F1-04461A4E6A0C}" srcOrd="5" destOrd="0" presId="urn:microsoft.com/office/officeart/2018/5/layout/IconCircleLabelList"/>
    <dgm:cxn modelId="{5A26B9BD-E7AA-4F79-80E5-6A4E36D7D516}" type="presParOf" srcId="{E7591973-D578-4B7A-99F5-4C4D783C3663}" destId="{6D734AC6-FDCA-4CC6-99D8-1360A83F2BC8}" srcOrd="6" destOrd="0" presId="urn:microsoft.com/office/officeart/2018/5/layout/IconCircleLabelList"/>
    <dgm:cxn modelId="{12DBC580-C0C2-4403-BEE8-809F348B0222}" type="presParOf" srcId="{6D734AC6-FDCA-4CC6-99D8-1360A83F2BC8}" destId="{F211BD51-BC7D-4C85-A233-401A4FF4B995}" srcOrd="0" destOrd="0" presId="urn:microsoft.com/office/officeart/2018/5/layout/IconCircleLabelList"/>
    <dgm:cxn modelId="{BB624123-54E4-4586-9341-458EA5602ABA}" type="presParOf" srcId="{6D734AC6-FDCA-4CC6-99D8-1360A83F2BC8}" destId="{E58930B2-BE31-4F0C-8ACB-6EAB47381349}" srcOrd="1" destOrd="0" presId="urn:microsoft.com/office/officeart/2018/5/layout/IconCircleLabelList"/>
    <dgm:cxn modelId="{844B35A4-CC6C-4795-8DA5-D7C8EF226E8F}" type="presParOf" srcId="{6D734AC6-FDCA-4CC6-99D8-1360A83F2BC8}" destId="{DF47649E-AF48-4893-A254-52639E9C61A0}" srcOrd="2" destOrd="0" presId="urn:microsoft.com/office/officeart/2018/5/layout/IconCircleLabelList"/>
    <dgm:cxn modelId="{19B57F2D-D7D4-4F5D-AAE6-B3F1F475E65A}" type="presParOf" srcId="{6D734AC6-FDCA-4CC6-99D8-1360A83F2BC8}" destId="{6493D544-F330-4E47-B0AB-8E92FB028CE3}" srcOrd="3" destOrd="0" presId="urn:microsoft.com/office/officeart/2018/5/layout/IconCircleLabelList"/>
    <dgm:cxn modelId="{138C4599-01AE-49A7-B843-71053E0DFF46}" type="presParOf" srcId="{E7591973-D578-4B7A-99F5-4C4D783C3663}" destId="{55A2F87D-1773-4513-B62F-8088B589A3F0}" srcOrd="7" destOrd="0" presId="urn:microsoft.com/office/officeart/2018/5/layout/IconCircleLabelList"/>
    <dgm:cxn modelId="{F99EFE05-24C1-4278-88F4-528CC0A20FE1}" type="presParOf" srcId="{E7591973-D578-4B7A-99F5-4C4D783C3663}" destId="{356CB871-7406-492E-B2AD-A954817207D8}" srcOrd="8" destOrd="0" presId="urn:microsoft.com/office/officeart/2018/5/layout/IconCircleLabelList"/>
    <dgm:cxn modelId="{81A785F0-F8E5-4EE4-AF7E-C7F005162FC5}" type="presParOf" srcId="{356CB871-7406-492E-B2AD-A954817207D8}" destId="{719B5A24-562E-429B-933A-FD9CFC13B719}" srcOrd="0" destOrd="0" presId="urn:microsoft.com/office/officeart/2018/5/layout/IconCircleLabelList"/>
    <dgm:cxn modelId="{92A075DB-CCE4-4CEB-A393-117F050C63D4}" type="presParOf" srcId="{356CB871-7406-492E-B2AD-A954817207D8}" destId="{8B8BF35A-9919-4B4A-9322-1FB948DDA0CD}" srcOrd="1" destOrd="0" presId="urn:microsoft.com/office/officeart/2018/5/layout/IconCircleLabelList"/>
    <dgm:cxn modelId="{02456744-BAA7-40A4-A832-A4A112F2FCC2}" type="presParOf" srcId="{356CB871-7406-492E-B2AD-A954817207D8}" destId="{D3BA35AE-D137-4292-A973-9D676B8CF840}" srcOrd="2" destOrd="0" presId="urn:microsoft.com/office/officeart/2018/5/layout/IconCircleLabelList"/>
    <dgm:cxn modelId="{6E83F5D4-49A5-461A-B160-CE09C2481D91}" type="presParOf" srcId="{356CB871-7406-492E-B2AD-A954817207D8}" destId="{FE0E469D-AAA2-4B32-BBF6-14D0F5C13133}" srcOrd="3" destOrd="0" presId="urn:microsoft.com/office/officeart/2018/5/layout/IconCircleLabelList"/>
  </dgm:cxnLst>
  <dgm:bg/>
  <dgm:whole>
    <a:ln>
      <a:solidFill>
        <a:schemeClr val="accent4">
          <a:lumMod val="20000"/>
          <a:lumOff val="80000"/>
        </a:schemeClr>
      </a:solidFill>
    </a:ln>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8.xml><?xml version="1.0" encoding="utf-8"?>
<dgm:dataModel xmlns:dgm="http://schemas.openxmlformats.org/drawingml/2006/diagram" xmlns:a="http://schemas.openxmlformats.org/drawingml/2006/main">
  <dgm:ptLst>
    <dgm:pt modelId="{80457DBF-3068-46C5-B6E7-EBB4D86A6A96}" type="doc">
      <dgm:prSet loTypeId="urn:microsoft.com/office/officeart/2005/8/layout/lProcess3" loCatId="process" qsTypeId="urn:microsoft.com/office/officeart/2005/8/quickstyle/simple1" qsCatId="simple" csTypeId="urn:microsoft.com/office/officeart/2005/8/colors/accent0_3" csCatId="mainScheme" phldr="1"/>
      <dgm:spPr/>
      <dgm:t>
        <a:bodyPr/>
        <a:lstStyle/>
        <a:p>
          <a:endParaRPr lang="en-US"/>
        </a:p>
      </dgm:t>
    </dgm:pt>
    <dgm:pt modelId="{27C48061-E95F-45EE-954E-CB0376DDAC19}">
      <dgm:prSet phldrT="[Text]"/>
      <dgm:spPr/>
      <dgm:t>
        <a:bodyPr/>
        <a:lstStyle/>
        <a:p>
          <a:pPr>
            <a:spcAft>
              <a:spcPts val="0"/>
            </a:spcAft>
          </a:pPr>
          <a:r>
            <a:rPr lang="en-US" b="1" u="none" dirty="0">
              <a:latin typeface="+mn-lt"/>
              <a:ea typeface="Verdana" panose="020B0604030504040204" pitchFamily="34" charset="0"/>
            </a:rPr>
            <a:t>Navigation Services Delivery -  </a:t>
          </a:r>
          <a:r>
            <a:rPr lang="en-US" b="1" i="1" u="none" dirty="0">
              <a:latin typeface="+mn-lt"/>
              <a:ea typeface="Verdana" panose="020B0604030504040204" pitchFamily="34" charset="0"/>
            </a:rPr>
            <a:t>30 days after services completed</a:t>
          </a:r>
        </a:p>
      </dgm:t>
    </dgm:pt>
    <dgm:pt modelId="{F68A58D6-BB22-4675-A681-344D496B787A}" type="sibTrans" cxnId="{9034D091-195C-43F1-A631-365F08EBE22D}">
      <dgm:prSet/>
      <dgm:spPr/>
      <dgm:t>
        <a:bodyPr/>
        <a:lstStyle/>
        <a:p>
          <a:endParaRPr lang="en-US"/>
        </a:p>
      </dgm:t>
    </dgm:pt>
    <dgm:pt modelId="{CA2700F7-8DF9-4857-81BF-CDCE3C150210}" type="parTrans" cxnId="{9034D091-195C-43F1-A631-365F08EBE22D}">
      <dgm:prSet/>
      <dgm:spPr/>
      <dgm:t>
        <a:bodyPr/>
        <a:lstStyle/>
        <a:p>
          <a:endParaRPr lang="en-US"/>
        </a:p>
      </dgm:t>
    </dgm:pt>
    <dgm:pt modelId="{240978F1-9471-4EA5-A10D-C9467ADB045E}">
      <dgm:prSet phldrT="[Text]"/>
      <dgm:spPr/>
      <dgm:t>
        <a:bodyPr/>
        <a:lstStyle/>
        <a:p>
          <a:pPr>
            <a:spcAft>
              <a:spcPts val="0"/>
            </a:spcAft>
          </a:pPr>
          <a:r>
            <a:rPr lang="en-US" b="0" i="0" u="none" dirty="0">
              <a:latin typeface="+mn-lt"/>
              <a:ea typeface="Verdana" panose="020B0604030504040204" pitchFamily="34" charset="0"/>
            </a:rPr>
            <a:t>Post-participation survey</a:t>
          </a:r>
          <a:endParaRPr lang="en-US" b="0" u="none" dirty="0">
            <a:latin typeface="+mn-lt"/>
            <a:ea typeface="Verdana" panose="020B0604030504040204" pitchFamily="34" charset="0"/>
          </a:endParaRPr>
        </a:p>
      </dgm:t>
    </dgm:pt>
    <dgm:pt modelId="{ADA88370-FDE1-4C44-B96A-41C7A1A41805}" type="parTrans" cxnId="{0F0B5653-4621-4CB7-941C-131DD752AB4E}">
      <dgm:prSet/>
      <dgm:spPr/>
      <dgm:t>
        <a:bodyPr/>
        <a:lstStyle/>
        <a:p>
          <a:endParaRPr lang="en-US"/>
        </a:p>
      </dgm:t>
    </dgm:pt>
    <dgm:pt modelId="{968C3D6D-D8AA-43C1-9643-8B6CE1C5D1B2}" type="sibTrans" cxnId="{0F0B5653-4621-4CB7-941C-131DD752AB4E}">
      <dgm:prSet/>
      <dgm:spPr/>
      <dgm:t>
        <a:bodyPr/>
        <a:lstStyle/>
        <a:p>
          <a:endParaRPr lang="en-US"/>
        </a:p>
      </dgm:t>
    </dgm:pt>
    <dgm:pt modelId="{4BCB7EAA-CC43-44B2-A6A3-4266BB8FD469}">
      <dgm:prSet phldrT="[Text]"/>
      <dgm:spPr/>
      <dgm:t>
        <a:bodyPr/>
        <a:lstStyle/>
        <a:p>
          <a:pPr>
            <a:spcAft>
              <a:spcPts val="0"/>
            </a:spcAft>
          </a:pPr>
          <a:r>
            <a:rPr lang="en-US" b="0" u="none" dirty="0">
              <a:latin typeface="+mn-lt"/>
              <a:ea typeface="Verdana" panose="020B0604030504040204" pitchFamily="34" charset="0"/>
            </a:rPr>
            <a:t>Navigation tracker – navigation services </a:t>
          </a:r>
        </a:p>
      </dgm:t>
    </dgm:pt>
    <dgm:pt modelId="{154C8ADC-654A-4087-8857-AB6F5B88471E}" type="parTrans" cxnId="{3FC4DF40-7713-49C3-8DE8-33CA332BE443}">
      <dgm:prSet/>
      <dgm:spPr/>
      <dgm:t>
        <a:bodyPr/>
        <a:lstStyle/>
        <a:p>
          <a:endParaRPr lang="en-US"/>
        </a:p>
      </dgm:t>
    </dgm:pt>
    <dgm:pt modelId="{E73EAA0C-FF5E-4DCE-9F05-33FF8B21DBF4}" type="sibTrans" cxnId="{3FC4DF40-7713-49C3-8DE8-33CA332BE443}">
      <dgm:prSet/>
      <dgm:spPr/>
      <dgm:t>
        <a:bodyPr/>
        <a:lstStyle/>
        <a:p>
          <a:endParaRPr lang="en-US"/>
        </a:p>
      </dgm:t>
    </dgm:pt>
    <dgm:pt modelId="{BF39A266-6F02-4E91-A4DA-343E18F98F40}">
      <dgm:prSet phldrT="[Text]"/>
      <dgm:spPr/>
      <dgm:t>
        <a:bodyPr/>
        <a:lstStyle/>
        <a:p>
          <a:pPr>
            <a:spcAft>
              <a:spcPts val="0"/>
            </a:spcAft>
          </a:pPr>
          <a:r>
            <a:rPr lang="en-US" b="1" u="none" dirty="0">
              <a:latin typeface="+mn-lt"/>
              <a:ea typeface="Verdana" panose="020B0604030504040204" pitchFamily="34" charset="0"/>
            </a:rPr>
            <a:t>Navigation Services Delivery</a:t>
          </a:r>
          <a:endParaRPr lang="en-US" b="0" i="1" u="none" dirty="0">
            <a:latin typeface="+mn-lt"/>
            <a:ea typeface="Verdana" panose="020B0604030504040204" pitchFamily="34" charset="0"/>
          </a:endParaRPr>
        </a:p>
      </dgm:t>
    </dgm:pt>
    <dgm:pt modelId="{C244F6A7-A360-425E-A64E-946974320DEC}" type="sibTrans" cxnId="{98FB7773-E878-4E54-B443-D23E0C83E79A}">
      <dgm:prSet/>
      <dgm:spPr/>
      <dgm:t>
        <a:bodyPr/>
        <a:lstStyle/>
        <a:p>
          <a:endParaRPr lang="en-US"/>
        </a:p>
      </dgm:t>
    </dgm:pt>
    <dgm:pt modelId="{17A8E818-D9EC-41B3-BE40-2C7D50C78BA8}" type="parTrans" cxnId="{98FB7773-E878-4E54-B443-D23E0C83E79A}">
      <dgm:prSet/>
      <dgm:spPr/>
      <dgm:t>
        <a:bodyPr/>
        <a:lstStyle/>
        <a:p>
          <a:endParaRPr lang="en-US"/>
        </a:p>
      </dgm:t>
    </dgm:pt>
    <dgm:pt modelId="{B135AECB-E8D4-4FC3-A167-761D3D156E52}">
      <dgm:prSet phldrT="[Text]"/>
      <dgm:spPr/>
      <dgm:t>
        <a:bodyPr/>
        <a:lstStyle/>
        <a:p>
          <a:pPr>
            <a:spcAft>
              <a:spcPts val="0"/>
            </a:spcAft>
          </a:pPr>
          <a:r>
            <a:rPr lang="en-US" b="0" u="none" dirty="0">
              <a:latin typeface="+mn-lt"/>
              <a:ea typeface="Verdana" panose="020B0604030504040204" pitchFamily="34" charset="0"/>
            </a:rPr>
            <a:t>Consent form</a:t>
          </a:r>
        </a:p>
      </dgm:t>
    </dgm:pt>
    <dgm:pt modelId="{0329A2E3-8944-43F7-AE0A-6E673D59B922}" type="parTrans" cxnId="{3EFC1D87-D8E8-49A9-98B4-09867B3FD537}">
      <dgm:prSet/>
      <dgm:spPr/>
      <dgm:t>
        <a:bodyPr/>
        <a:lstStyle/>
        <a:p>
          <a:endParaRPr lang="en-US"/>
        </a:p>
      </dgm:t>
    </dgm:pt>
    <dgm:pt modelId="{2A2C7B30-3724-4EC9-B288-95F0CA64BC8D}" type="sibTrans" cxnId="{3EFC1D87-D8E8-49A9-98B4-09867B3FD537}">
      <dgm:prSet/>
      <dgm:spPr/>
      <dgm:t>
        <a:bodyPr/>
        <a:lstStyle/>
        <a:p>
          <a:endParaRPr lang="en-US"/>
        </a:p>
      </dgm:t>
    </dgm:pt>
    <dgm:pt modelId="{315D41D9-E007-48D3-B1F8-C4EB1DA22033}">
      <dgm:prSet phldrT="[Text]"/>
      <dgm:spPr/>
      <dgm:t>
        <a:bodyPr/>
        <a:lstStyle/>
        <a:p>
          <a:pPr>
            <a:spcAft>
              <a:spcPts val="0"/>
            </a:spcAft>
          </a:pPr>
          <a:r>
            <a:rPr lang="en-US" b="0" u="none" dirty="0">
              <a:latin typeface="+mn-lt"/>
              <a:ea typeface="Verdana" panose="020B0604030504040204" pitchFamily="34" charset="0"/>
            </a:rPr>
            <a:t>Intake form</a:t>
          </a:r>
          <a:endParaRPr lang="en-US" b="0" i="1" u="none" dirty="0">
            <a:latin typeface="+mn-lt"/>
            <a:ea typeface="Verdana" panose="020B0604030504040204" pitchFamily="34" charset="0"/>
          </a:endParaRPr>
        </a:p>
      </dgm:t>
    </dgm:pt>
    <dgm:pt modelId="{69D0DD39-1438-4C82-8283-010D1046B0B8}" type="parTrans" cxnId="{5437AB6B-AA78-4D7E-9B0A-8D64CD217411}">
      <dgm:prSet/>
      <dgm:spPr/>
      <dgm:t>
        <a:bodyPr/>
        <a:lstStyle/>
        <a:p>
          <a:endParaRPr lang="en-US"/>
        </a:p>
      </dgm:t>
    </dgm:pt>
    <dgm:pt modelId="{0E4699DC-A219-4E6D-AFD0-423D01F37911}" type="sibTrans" cxnId="{5437AB6B-AA78-4D7E-9B0A-8D64CD217411}">
      <dgm:prSet/>
      <dgm:spPr/>
      <dgm:t>
        <a:bodyPr/>
        <a:lstStyle/>
        <a:p>
          <a:endParaRPr lang="en-US"/>
        </a:p>
      </dgm:t>
    </dgm:pt>
    <dgm:pt modelId="{104E2AEA-E363-4EEE-AD0D-EA12522FDDB6}">
      <dgm:prSet phldrT="[Text]"/>
      <dgm:spPr/>
      <dgm:t>
        <a:bodyPr/>
        <a:lstStyle/>
        <a:p>
          <a:pPr>
            <a:spcAft>
              <a:spcPts val="0"/>
            </a:spcAft>
          </a:pPr>
          <a:r>
            <a:rPr lang="en-US" b="0" u="none" dirty="0">
              <a:latin typeface="+mn-lt"/>
              <a:ea typeface="Verdana" panose="020B0604030504040204" pitchFamily="34" charset="0"/>
            </a:rPr>
            <a:t>Navigation tracker – navigation services </a:t>
          </a:r>
          <a:endParaRPr lang="en-US" b="0" i="1" u="none" dirty="0">
            <a:latin typeface="+mn-lt"/>
            <a:ea typeface="Verdana" panose="020B0604030504040204" pitchFamily="34" charset="0"/>
          </a:endParaRPr>
        </a:p>
      </dgm:t>
    </dgm:pt>
    <dgm:pt modelId="{E3F8EA88-4EA8-437F-9277-2DB8ECD57ABD}" type="parTrans" cxnId="{6A5511F5-5B80-4A90-BD8A-71552D916DC4}">
      <dgm:prSet/>
      <dgm:spPr/>
      <dgm:t>
        <a:bodyPr/>
        <a:lstStyle/>
        <a:p>
          <a:endParaRPr lang="en-US"/>
        </a:p>
      </dgm:t>
    </dgm:pt>
    <dgm:pt modelId="{EA596B5A-867B-45C2-BB10-E381854BBE94}" type="sibTrans" cxnId="{6A5511F5-5B80-4A90-BD8A-71552D916DC4}">
      <dgm:prSet/>
      <dgm:spPr/>
      <dgm:t>
        <a:bodyPr/>
        <a:lstStyle/>
        <a:p>
          <a:endParaRPr lang="en-US"/>
        </a:p>
      </dgm:t>
    </dgm:pt>
    <dgm:pt modelId="{8A2E6936-414D-43A1-90E2-515893DAE293}">
      <dgm:prSet phldrT="[Text]"/>
      <dgm:spPr/>
      <dgm:t>
        <a:bodyPr/>
        <a:lstStyle/>
        <a:p>
          <a:pPr>
            <a:spcAft>
              <a:spcPts val="0"/>
            </a:spcAft>
          </a:pPr>
          <a:r>
            <a:rPr lang="en-US" b="0" u="none" dirty="0">
              <a:latin typeface="+mn-lt"/>
              <a:ea typeface="Verdana" panose="020B0604030504040204" pitchFamily="34" charset="0"/>
            </a:rPr>
            <a:t>Navigator tracker – recruitment </a:t>
          </a:r>
        </a:p>
      </dgm:t>
    </dgm:pt>
    <dgm:pt modelId="{31A9B896-E15A-4033-A2D0-FB62C67EBA32}" type="parTrans" cxnId="{01579382-197B-4613-A050-2A7EAADF533F}">
      <dgm:prSet/>
      <dgm:spPr/>
      <dgm:t>
        <a:bodyPr/>
        <a:lstStyle/>
        <a:p>
          <a:endParaRPr lang="en-US"/>
        </a:p>
      </dgm:t>
    </dgm:pt>
    <dgm:pt modelId="{BEA43B0A-1A59-4BDA-A885-C586B44ED40F}" type="sibTrans" cxnId="{01579382-197B-4613-A050-2A7EAADF533F}">
      <dgm:prSet/>
      <dgm:spPr/>
      <dgm:t>
        <a:bodyPr/>
        <a:lstStyle/>
        <a:p>
          <a:endParaRPr lang="en-US"/>
        </a:p>
      </dgm:t>
    </dgm:pt>
    <dgm:pt modelId="{61ED813E-1AAC-4189-93A8-0A37F88322F7}">
      <dgm:prSet phldrT="[Text]"/>
      <dgm:spPr/>
      <dgm:t>
        <a:bodyPr/>
        <a:lstStyle/>
        <a:p>
          <a:pPr>
            <a:spcAft>
              <a:spcPts val="0"/>
            </a:spcAft>
          </a:pPr>
          <a:r>
            <a:rPr lang="en-US" b="1" u="none" dirty="0">
              <a:latin typeface="+mn-lt"/>
              <a:ea typeface="Verdana" panose="020B0604030504040204" pitchFamily="34" charset="0"/>
            </a:rPr>
            <a:t>Recruitment</a:t>
          </a:r>
        </a:p>
      </dgm:t>
    </dgm:pt>
    <dgm:pt modelId="{87180859-875B-4A44-A5FA-285DEB62A0CB}" type="sibTrans" cxnId="{74AC292B-9FD3-4ABC-9557-F5D271548906}">
      <dgm:prSet/>
      <dgm:spPr/>
      <dgm:t>
        <a:bodyPr/>
        <a:lstStyle/>
        <a:p>
          <a:endParaRPr lang="en-US"/>
        </a:p>
      </dgm:t>
    </dgm:pt>
    <dgm:pt modelId="{FB92D73B-6514-44AC-8C52-472CF57169F8}" type="parTrans" cxnId="{74AC292B-9FD3-4ABC-9557-F5D271548906}">
      <dgm:prSet/>
      <dgm:spPr/>
      <dgm:t>
        <a:bodyPr/>
        <a:lstStyle/>
        <a:p>
          <a:endParaRPr lang="en-US"/>
        </a:p>
      </dgm:t>
    </dgm:pt>
    <dgm:pt modelId="{D70AE6F4-3058-4095-9484-9C56E8F55689}">
      <dgm:prSet phldrT="[Text]"/>
      <dgm:spPr/>
      <dgm:t>
        <a:bodyPr/>
        <a:lstStyle/>
        <a:p>
          <a:pPr>
            <a:spcAft>
              <a:spcPts val="0"/>
            </a:spcAft>
          </a:pPr>
          <a:r>
            <a:rPr lang="en-US" b="0" i="0" u="none" dirty="0">
              <a:latin typeface="+mn-lt"/>
              <a:ea typeface="Verdana" panose="020B0604030504040204" pitchFamily="34" charset="0"/>
            </a:rPr>
            <a:t>Individualized Service Plan</a:t>
          </a:r>
          <a:endParaRPr lang="en-US" b="0" i="1" u="none" dirty="0">
            <a:latin typeface="+mn-lt"/>
            <a:ea typeface="Verdana" panose="020B0604030504040204" pitchFamily="34" charset="0"/>
          </a:endParaRPr>
        </a:p>
      </dgm:t>
    </dgm:pt>
    <dgm:pt modelId="{FF8FB450-3545-4B80-A56F-574F3DC0E8FE}" type="parTrans" cxnId="{C06B166F-6637-467C-97A4-8C418F08D898}">
      <dgm:prSet/>
      <dgm:spPr/>
      <dgm:t>
        <a:bodyPr/>
        <a:lstStyle/>
        <a:p>
          <a:endParaRPr lang="en-US"/>
        </a:p>
      </dgm:t>
    </dgm:pt>
    <dgm:pt modelId="{786F4F8B-DB33-494B-8E86-C9C59A9B3B54}" type="sibTrans" cxnId="{C06B166F-6637-467C-97A4-8C418F08D898}">
      <dgm:prSet/>
      <dgm:spPr/>
      <dgm:t>
        <a:bodyPr/>
        <a:lstStyle/>
        <a:p>
          <a:endParaRPr lang="en-US"/>
        </a:p>
      </dgm:t>
    </dgm:pt>
    <dgm:pt modelId="{2AD954D3-DDE4-4207-887F-83685C8B2DD0}" type="pres">
      <dgm:prSet presAssocID="{80457DBF-3068-46C5-B6E7-EBB4D86A6A96}" presName="Name0" presStyleCnt="0">
        <dgm:presLayoutVars>
          <dgm:chPref val="3"/>
          <dgm:dir/>
          <dgm:animLvl val="lvl"/>
          <dgm:resizeHandles/>
        </dgm:presLayoutVars>
      </dgm:prSet>
      <dgm:spPr/>
    </dgm:pt>
    <dgm:pt modelId="{67E913E5-ADC4-4169-B94F-388B302CCFF5}" type="pres">
      <dgm:prSet presAssocID="{61ED813E-1AAC-4189-93A8-0A37F88322F7}" presName="horFlow" presStyleCnt="0"/>
      <dgm:spPr/>
    </dgm:pt>
    <dgm:pt modelId="{72E5DC52-C091-40E0-8CBD-3C351F7AC847}" type="pres">
      <dgm:prSet presAssocID="{61ED813E-1AAC-4189-93A8-0A37F88322F7}" presName="bigChev" presStyleLbl="node1" presStyleIdx="0" presStyleCnt="3"/>
      <dgm:spPr/>
    </dgm:pt>
    <dgm:pt modelId="{975A5266-57A8-4AC9-A038-B035F7B6F3ED}" type="pres">
      <dgm:prSet presAssocID="{0329A2E3-8944-43F7-AE0A-6E673D59B922}" presName="parTrans" presStyleCnt="0"/>
      <dgm:spPr/>
    </dgm:pt>
    <dgm:pt modelId="{D4C04C74-4387-4333-8809-2A19E30B447A}" type="pres">
      <dgm:prSet presAssocID="{B135AECB-E8D4-4FC3-A167-761D3D156E52}" presName="node" presStyleLbl="alignAccFollowNode1" presStyleIdx="0" presStyleCnt="7">
        <dgm:presLayoutVars>
          <dgm:bulletEnabled val="1"/>
        </dgm:presLayoutVars>
      </dgm:prSet>
      <dgm:spPr/>
    </dgm:pt>
    <dgm:pt modelId="{6013CBD4-F07C-4DC9-B369-BD3CC093085A}" type="pres">
      <dgm:prSet presAssocID="{2A2C7B30-3724-4EC9-B288-95F0CA64BC8D}" presName="sibTrans" presStyleCnt="0"/>
      <dgm:spPr/>
    </dgm:pt>
    <dgm:pt modelId="{A7004ED5-610F-4EE1-A370-64DEFE1BDC70}" type="pres">
      <dgm:prSet presAssocID="{8A2E6936-414D-43A1-90E2-515893DAE293}" presName="node" presStyleLbl="alignAccFollowNode1" presStyleIdx="1" presStyleCnt="7">
        <dgm:presLayoutVars>
          <dgm:bulletEnabled val="1"/>
        </dgm:presLayoutVars>
      </dgm:prSet>
      <dgm:spPr/>
    </dgm:pt>
    <dgm:pt modelId="{D6A682EC-AEEF-4B8C-896F-6C05C0B4BFEF}" type="pres">
      <dgm:prSet presAssocID="{61ED813E-1AAC-4189-93A8-0A37F88322F7}" presName="vSp" presStyleCnt="0"/>
      <dgm:spPr/>
    </dgm:pt>
    <dgm:pt modelId="{843745B5-48B5-4ED7-BD04-6C4B7FAE107C}" type="pres">
      <dgm:prSet presAssocID="{BF39A266-6F02-4E91-A4DA-343E18F98F40}" presName="horFlow" presStyleCnt="0"/>
      <dgm:spPr/>
    </dgm:pt>
    <dgm:pt modelId="{4AB7DD50-C2BC-49E0-99E3-0F96E6CA0FBC}" type="pres">
      <dgm:prSet presAssocID="{BF39A266-6F02-4E91-A4DA-343E18F98F40}" presName="bigChev" presStyleLbl="node1" presStyleIdx="1" presStyleCnt="3"/>
      <dgm:spPr/>
    </dgm:pt>
    <dgm:pt modelId="{8FF3F489-6D7B-4F2A-9B50-B7719CC3F768}" type="pres">
      <dgm:prSet presAssocID="{69D0DD39-1438-4C82-8283-010D1046B0B8}" presName="parTrans" presStyleCnt="0"/>
      <dgm:spPr/>
    </dgm:pt>
    <dgm:pt modelId="{20B459D5-C734-457D-9BE6-FB178C1CDE05}" type="pres">
      <dgm:prSet presAssocID="{315D41D9-E007-48D3-B1F8-C4EB1DA22033}" presName="node" presStyleLbl="alignAccFollowNode1" presStyleIdx="2" presStyleCnt="7">
        <dgm:presLayoutVars>
          <dgm:bulletEnabled val="1"/>
        </dgm:presLayoutVars>
      </dgm:prSet>
      <dgm:spPr/>
    </dgm:pt>
    <dgm:pt modelId="{9A5DD8C4-09BE-415A-87EC-07F095E2C0A8}" type="pres">
      <dgm:prSet presAssocID="{0E4699DC-A219-4E6D-AFD0-423D01F37911}" presName="sibTrans" presStyleCnt="0"/>
      <dgm:spPr/>
    </dgm:pt>
    <dgm:pt modelId="{A7B0FFBF-7805-495E-9E40-0555BE338506}" type="pres">
      <dgm:prSet presAssocID="{D70AE6F4-3058-4095-9484-9C56E8F55689}" presName="node" presStyleLbl="alignAccFollowNode1" presStyleIdx="3" presStyleCnt="7">
        <dgm:presLayoutVars>
          <dgm:bulletEnabled val="1"/>
        </dgm:presLayoutVars>
      </dgm:prSet>
      <dgm:spPr/>
    </dgm:pt>
    <dgm:pt modelId="{0A9BFE9F-B748-41F6-A208-CAADF998A05D}" type="pres">
      <dgm:prSet presAssocID="{786F4F8B-DB33-494B-8E86-C9C59A9B3B54}" presName="sibTrans" presStyleCnt="0"/>
      <dgm:spPr/>
    </dgm:pt>
    <dgm:pt modelId="{24AAE09D-04AF-49E4-8DB1-5F520404EFFA}" type="pres">
      <dgm:prSet presAssocID="{104E2AEA-E363-4EEE-AD0D-EA12522FDDB6}" presName="node" presStyleLbl="alignAccFollowNode1" presStyleIdx="4" presStyleCnt="7">
        <dgm:presLayoutVars>
          <dgm:bulletEnabled val="1"/>
        </dgm:presLayoutVars>
      </dgm:prSet>
      <dgm:spPr/>
    </dgm:pt>
    <dgm:pt modelId="{8DEEAF3E-1D92-4B2E-B07D-4B693D83551A}" type="pres">
      <dgm:prSet presAssocID="{BF39A266-6F02-4E91-A4DA-343E18F98F40}" presName="vSp" presStyleCnt="0"/>
      <dgm:spPr/>
    </dgm:pt>
    <dgm:pt modelId="{73BE4A1D-2146-4B99-A2B2-C92CB99C9180}" type="pres">
      <dgm:prSet presAssocID="{27C48061-E95F-45EE-954E-CB0376DDAC19}" presName="horFlow" presStyleCnt="0"/>
      <dgm:spPr/>
    </dgm:pt>
    <dgm:pt modelId="{D2F99BFA-00F9-417E-B4E1-299F3537C915}" type="pres">
      <dgm:prSet presAssocID="{27C48061-E95F-45EE-954E-CB0376DDAC19}" presName="bigChev" presStyleLbl="node1" presStyleIdx="2" presStyleCnt="3"/>
      <dgm:spPr/>
    </dgm:pt>
    <dgm:pt modelId="{922F4E71-4C04-4925-8CD8-5B62EDCCCD8E}" type="pres">
      <dgm:prSet presAssocID="{ADA88370-FDE1-4C44-B96A-41C7A1A41805}" presName="parTrans" presStyleCnt="0"/>
      <dgm:spPr/>
    </dgm:pt>
    <dgm:pt modelId="{7B5E52BB-C471-48AE-81F2-B47DC21ECC91}" type="pres">
      <dgm:prSet presAssocID="{240978F1-9471-4EA5-A10D-C9467ADB045E}" presName="node" presStyleLbl="alignAccFollowNode1" presStyleIdx="5" presStyleCnt="7">
        <dgm:presLayoutVars>
          <dgm:bulletEnabled val="1"/>
        </dgm:presLayoutVars>
      </dgm:prSet>
      <dgm:spPr/>
    </dgm:pt>
    <dgm:pt modelId="{2A62D71E-E2C1-49E1-AD6B-69D0A3506DFC}" type="pres">
      <dgm:prSet presAssocID="{968C3D6D-D8AA-43C1-9643-8B6CE1C5D1B2}" presName="sibTrans" presStyleCnt="0"/>
      <dgm:spPr/>
    </dgm:pt>
    <dgm:pt modelId="{80092F36-55F1-4C5B-92DF-FB596701B597}" type="pres">
      <dgm:prSet presAssocID="{4BCB7EAA-CC43-44B2-A6A3-4266BB8FD469}" presName="node" presStyleLbl="alignAccFollowNode1" presStyleIdx="6" presStyleCnt="7">
        <dgm:presLayoutVars>
          <dgm:bulletEnabled val="1"/>
        </dgm:presLayoutVars>
      </dgm:prSet>
      <dgm:spPr/>
    </dgm:pt>
  </dgm:ptLst>
  <dgm:cxnLst>
    <dgm:cxn modelId="{36099C17-8025-41FA-9919-868252E3DFAF}" type="presOf" srcId="{8A2E6936-414D-43A1-90E2-515893DAE293}" destId="{A7004ED5-610F-4EE1-A370-64DEFE1BDC70}" srcOrd="0" destOrd="0" presId="urn:microsoft.com/office/officeart/2005/8/layout/lProcess3"/>
    <dgm:cxn modelId="{F196F61F-7186-4D6B-85BF-82E7FB79BC47}" type="presOf" srcId="{80457DBF-3068-46C5-B6E7-EBB4D86A6A96}" destId="{2AD954D3-DDE4-4207-887F-83685C8B2DD0}" srcOrd="0" destOrd="0" presId="urn:microsoft.com/office/officeart/2005/8/layout/lProcess3"/>
    <dgm:cxn modelId="{F006BA23-CA68-4C00-8FA4-D041D8CBAFEB}" type="presOf" srcId="{D70AE6F4-3058-4095-9484-9C56E8F55689}" destId="{A7B0FFBF-7805-495E-9E40-0555BE338506}" srcOrd="0" destOrd="0" presId="urn:microsoft.com/office/officeart/2005/8/layout/lProcess3"/>
    <dgm:cxn modelId="{E1A9DB29-1631-4F28-BA39-1B3FB1ACF893}" type="presOf" srcId="{104E2AEA-E363-4EEE-AD0D-EA12522FDDB6}" destId="{24AAE09D-04AF-49E4-8DB1-5F520404EFFA}" srcOrd="0" destOrd="0" presId="urn:microsoft.com/office/officeart/2005/8/layout/lProcess3"/>
    <dgm:cxn modelId="{74AC292B-9FD3-4ABC-9557-F5D271548906}" srcId="{80457DBF-3068-46C5-B6E7-EBB4D86A6A96}" destId="{61ED813E-1AAC-4189-93A8-0A37F88322F7}" srcOrd="0" destOrd="0" parTransId="{FB92D73B-6514-44AC-8C52-472CF57169F8}" sibTransId="{87180859-875B-4A44-A5FA-285DEB62A0CB}"/>
    <dgm:cxn modelId="{7A5E303B-6F8D-4984-BF00-BD69517CDEA5}" type="presOf" srcId="{240978F1-9471-4EA5-A10D-C9467ADB045E}" destId="{7B5E52BB-C471-48AE-81F2-B47DC21ECC91}" srcOrd="0" destOrd="0" presId="urn:microsoft.com/office/officeart/2005/8/layout/lProcess3"/>
    <dgm:cxn modelId="{3FC4DF40-7713-49C3-8DE8-33CA332BE443}" srcId="{27C48061-E95F-45EE-954E-CB0376DDAC19}" destId="{4BCB7EAA-CC43-44B2-A6A3-4266BB8FD469}" srcOrd="1" destOrd="0" parTransId="{154C8ADC-654A-4087-8857-AB6F5B88471E}" sibTransId="{E73EAA0C-FF5E-4DCE-9F05-33FF8B21DBF4}"/>
    <dgm:cxn modelId="{5437AB6B-AA78-4D7E-9B0A-8D64CD217411}" srcId="{BF39A266-6F02-4E91-A4DA-343E18F98F40}" destId="{315D41D9-E007-48D3-B1F8-C4EB1DA22033}" srcOrd="0" destOrd="0" parTransId="{69D0DD39-1438-4C82-8283-010D1046B0B8}" sibTransId="{0E4699DC-A219-4E6D-AFD0-423D01F37911}"/>
    <dgm:cxn modelId="{0545056E-D234-4AF9-AE66-057EFDC6E8B0}" type="presOf" srcId="{4BCB7EAA-CC43-44B2-A6A3-4266BB8FD469}" destId="{80092F36-55F1-4C5B-92DF-FB596701B597}" srcOrd="0" destOrd="0" presId="urn:microsoft.com/office/officeart/2005/8/layout/lProcess3"/>
    <dgm:cxn modelId="{95BCD76E-B839-46FB-A702-628B8E87BC5F}" type="presOf" srcId="{BF39A266-6F02-4E91-A4DA-343E18F98F40}" destId="{4AB7DD50-C2BC-49E0-99E3-0F96E6CA0FBC}" srcOrd="0" destOrd="0" presId="urn:microsoft.com/office/officeart/2005/8/layout/lProcess3"/>
    <dgm:cxn modelId="{C06B166F-6637-467C-97A4-8C418F08D898}" srcId="{BF39A266-6F02-4E91-A4DA-343E18F98F40}" destId="{D70AE6F4-3058-4095-9484-9C56E8F55689}" srcOrd="1" destOrd="0" parTransId="{FF8FB450-3545-4B80-A56F-574F3DC0E8FE}" sibTransId="{786F4F8B-DB33-494B-8E86-C9C59A9B3B54}"/>
    <dgm:cxn modelId="{0F0B5653-4621-4CB7-941C-131DD752AB4E}" srcId="{27C48061-E95F-45EE-954E-CB0376DDAC19}" destId="{240978F1-9471-4EA5-A10D-C9467ADB045E}" srcOrd="0" destOrd="0" parTransId="{ADA88370-FDE1-4C44-B96A-41C7A1A41805}" sibTransId="{968C3D6D-D8AA-43C1-9643-8B6CE1C5D1B2}"/>
    <dgm:cxn modelId="{98FB7773-E878-4E54-B443-D23E0C83E79A}" srcId="{80457DBF-3068-46C5-B6E7-EBB4D86A6A96}" destId="{BF39A266-6F02-4E91-A4DA-343E18F98F40}" srcOrd="1" destOrd="0" parTransId="{17A8E818-D9EC-41B3-BE40-2C7D50C78BA8}" sibTransId="{C244F6A7-A360-425E-A64E-946974320DEC}"/>
    <dgm:cxn modelId="{F8055756-B214-4C7E-843F-4B36FBE0D1B7}" type="presOf" srcId="{B135AECB-E8D4-4FC3-A167-761D3D156E52}" destId="{D4C04C74-4387-4333-8809-2A19E30B447A}" srcOrd="0" destOrd="0" presId="urn:microsoft.com/office/officeart/2005/8/layout/lProcess3"/>
    <dgm:cxn modelId="{01579382-197B-4613-A050-2A7EAADF533F}" srcId="{61ED813E-1AAC-4189-93A8-0A37F88322F7}" destId="{8A2E6936-414D-43A1-90E2-515893DAE293}" srcOrd="1" destOrd="0" parTransId="{31A9B896-E15A-4033-A2D0-FB62C67EBA32}" sibTransId="{BEA43B0A-1A59-4BDA-A885-C586B44ED40F}"/>
    <dgm:cxn modelId="{3EFC1D87-D8E8-49A9-98B4-09867B3FD537}" srcId="{61ED813E-1AAC-4189-93A8-0A37F88322F7}" destId="{B135AECB-E8D4-4FC3-A167-761D3D156E52}" srcOrd="0" destOrd="0" parTransId="{0329A2E3-8944-43F7-AE0A-6E673D59B922}" sibTransId="{2A2C7B30-3724-4EC9-B288-95F0CA64BC8D}"/>
    <dgm:cxn modelId="{9034D091-195C-43F1-A631-365F08EBE22D}" srcId="{80457DBF-3068-46C5-B6E7-EBB4D86A6A96}" destId="{27C48061-E95F-45EE-954E-CB0376DDAC19}" srcOrd="2" destOrd="0" parTransId="{CA2700F7-8DF9-4857-81BF-CDCE3C150210}" sibTransId="{F68A58D6-BB22-4675-A681-344D496B787A}"/>
    <dgm:cxn modelId="{AA765399-8EBF-4A37-96A1-7946C631EE77}" type="presOf" srcId="{61ED813E-1AAC-4189-93A8-0A37F88322F7}" destId="{72E5DC52-C091-40E0-8CBD-3C351F7AC847}" srcOrd="0" destOrd="0" presId="urn:microsoft.com/office/officeart/2005/8/layout/lProcess3"/>
    <dgm:cxn modelId="{9F4D83DB-E4A6-4DB3-B2BC-6078BED0A613}" type="presOf" srcId="{27C48061-E95F-45EE-954E-CB0376DDAC19}" destId="{D2F99BFA-00F9-417E-B4E1-299F3537C915}" srcOrd="0" destOrd="0" presId="urn:microsoft.com/office/officeart/2005/8/layout/lProcess3"/>
    <dgm:cxn modelId="{FEA321E7-9AF3-4DB2-9D33-7CD29407E9CF}" type="presOf" srcId="{315D41D9-E007-48D3-B1F8-C4EB1DA22033}" destId="{20B459D5-C734-457D-9BE6-FB178C1CDE05}" srcOrd="0" destOrd="0" presId="urn:microsoft.com/office/officeart/2005/8/layout/lProcess3"/>
    <dgm:cxn modelId="{6A5511F5-5B80-4A90-BD8A-71552D916DC4}" srcId="{BF39A266-6F02-4E91-A4DA-343E18F98F40}" destId="{104E2AEA-E363-4EEE-AD0D-EA12522FDDB6}" srcOrd="2" destOrd="0" parTransId="{E3F8EA88-4EA8-437F-9277-2DB8ECD57ABD}" sibTransId="{EA596B5A-867B-45C2-BB10-E381854BBE94}"/>
    <dgm:cxn modelId="{A9D0B888-076B-4BF9-8DDC-F795D7C5250E}" type="presParOf" srcId="{2AD954D3-DDE4-4207-887F-83685C8B2DD0}" destId="{67E913E5-ADC4-4169-B94F-388B302CCFF5}" srcOrd="0" destOrd="0" presId="urn:microsoft.com/office/officeart/2005/8/layout/lProcess3"/>
    <dgm:cxn modelId="{275B9CE3-D41C-439C-A406-2D01D9224E03}" type="presParOf" srcId="{67E913E5-ADC4-4169-B94F-388B302CCFF5}" destId="{72E5DC52-C091-40E0-8CBD-3C351F7AC847}" srcOrd="0" destOrd="0" presId="urn:microsoft.com/office/officeart/2005/8/layout/lProcess3"/>
    <dgm:cxn modelId="{E13E87BB-0EA6-4037-B1BA-616F67555D98}" type="presParOf" srcId="{67E913E5-ADC4-4169-B94F-388B302CCFF5}" destId="{975A5266-57A8-4AC9-A038-B035F7B6F3ED}" srcOrd="1" destOrd="0" presId="urn:microsoft.com/office/officeart/2005/8/layout/lProcess3"/>
    <dgm:cxn modelId="{17394F4D-C149-42C5-BC0B-51A49B53A061}" type="presParOf" srcId="{67E913E5-ADC4-4169-B94F-388B302CCFF5}" destId="{D4C04C74-4387-4333-8809-2A19E30B447A}" srcOrd="2" destOrd="0" presId="urn:microsoft.com/office/officeart/2005/8/layout/lProcess3"/>
    <dgm:cxn modelId="{86A69B79-B046-4CFC-B489-E9FAE91A6D3A}" type="presParOf" srcId="{67E913E5-ADC4-4169-B94F-388B302CCFF5}" destId="{6013CBD4-F07C-4DC9-B369-BD3CC093085A}" srcOrd="3" destOrd="0" presId="urn:microsoft.com/office/officeart/2005/8/layout/lProcess3"/>
    <dgm:cxn modelId="{B07DD8A0-F1C8-4B74-9ABB-C3715E256DB9}" type="presParOf" srcId="{67E913E5-ADC4-4169-B94F-388B302CCFF5}" destId="{A7004ED5-610F-4EE1-A370-64DEFE1BDC70}" srcOrd="4" destOrd="0" presId="urn:microsoft.com/office/officeart/2005/8/layout/lProcess3"/>
    <dgm:cxn modelId="{132A7ED3-5878-46F7-AD01-EB7CAD23A056}" type="presParOf" srcId="{2AD954D3-DDE4-4207-887F-83685C8B2DD0}" destId="{D6A682EC-AEEF-4B8C-896F-6C05C0B4BFEF}" srcOrd="1" destOrd="0" presId="urn:microsoft.com/office/officeart/2005/8/layout/lProcess3"/>
    <dgm:cxn modelId="{CE0EC6EE-8A2A-4CB6-8F28-DD5AF6AB4604}" type="presParOf" srcId="{2AD954D3-DDE4-4207-887F-83685C8B2DD0}" destId="{843745B5-48B5-4ED7-BD04-6C4B7FAE107C}" srcOrd="2" destOrd="0" presId="urn:microsoft.com/office/officeart/2005/8/layout/lProcess3"/>
    <dgm:cxn modelId="{03486007-4B47-476E-9CE7-1CDE692B12E8}" type="presParOf" srcId="{843745B5-48B5-4ED7-BD04-6C4B7FAE107C}" destId="{4AB7DD50-C2BC-49E0-99E3-0F96E6CA0FBC}" srcOrd="0" destOrd="0" presId="urn:microsoft.com/office/officeart/2005/8/layout/lProcess3"/>
    <dgm:cxn modelId="{DA48C047-5030-4ABF-BFFB-152169799531}" type="presParOf" srcId="{843745B5-48B5-4ED7-BD04-6C4B7FAE107C}" destId="{8FF3F489-6D7B-4F2A-9B50-B7719CC3F768}" srcOrd="1" destOrd="0" presId="urn:microsoft.com/office/officeart/2005/8/layout/lProcess3"/>
    <dgm:cxn modelId="{ABBA69B9-D231-410A-A830-F493F285B156}" type="presParOf" srcId="{843745B5-48B5-4ED7-BD04-6C4B7FAE107C}" destId="{20B459D5-C734-457D-9BE6-FB178C1CDE05}" srcOrd="2" destOrd="0" presId="urn:microsoft.com/office/officeart/2005/8/layout/lProcess3"/>
    <dgm:cxn modelId="{7214A8A2-F519-4C94-A8BE-A28C91EF1A8F}" type="presParOf" srcId="{843745B5-48B5-4ED7-BD04-6C4B7FAE107C}" destId="{9A5DD8C4-09BE-415A-87EC-07F095E2C0A8}" srcOrd="3" destOrd="0" presId="urn:microsoft.com/office/officeart/2005/8/layout/lProcess3"/>
    <dgm:cxn modelId="{2AB5E705-799C-4702-BDD1-7C428CAEC1EB}" type="presParOf" srcId="{843745B5-48B5-4ED7-BD04-6C4B7FAE107C}" destId="{A7B0FFBF-7805-495E-9E40-0555BE338506}" srcOrd="4" destOrd="0" presId="urn:microsoft.com/office/officeart/2005/8/layout/lProcess3"/>
    <dgm:cxn modelId="{9DA7562E-EACD-40D5-927F-2B74136CF856}" type="presParOf" srcId="{843745B5-48B5-4ED7-BD04-6C4B7FAE107C}" destId="{0A9BFE9F-B748-41F6-A208-CAADF998A05D}" srcOrd="5" destOrd="0" presId="urn:microsoft.com/office/officeart/2005/8/layout/lProcess3"/>
    <dgm:cxn modelId="{C6AA5F8E-B57B-4710-84A4-62460BF1D6D3}" type="presParOf" srcId="{843745B5-48B5-4ED7-BD04-6C4B7FAE107C}" destId="{24AAE09D-04AF-49E4-8DB1-5F520404EFFA}" srcOrd="6" destOrd="0" presId="urn:microsoft.com/office/officeart/2005/8/layout/lProcess3"/>
    <dgm:cxn modelId="{58279976-4404-45A0-A998-561AF212B9B0}" type="presParOf" srcId="{2AD954D3-DDE4-4207-887F-83685C8B2DD0}" destId="{8DEEAF3E-1D92-4B2E-B07D-4B693D83551A}" srcOrd="3" destOrd="0" presId="urn:microsoft.com/office/officeart/2005/8/layout/lProcess3"/>
    <dgm:cxn modelId="{AF478295-192E-40F1-9B47-A38F7DF57366}" type="presParOf" srcId="{2AD954D3-DDE4-4207-887F-83685C8B2DD0}" destId="{73BE4A1D-2146-4B99-A2B2-C92CB99C9180}" srcOrd="4" destOrd="0" presId="urn:microsoft.com/office/officeart/2005/8/layout/lProcess3"/>
    <dgm:cxn modelId="{421F5BA2-B7C9-48A9-AC9A-7048B57A1671}" type="presParOf" srcId="{73BE4A1D-2146-4B99-A2B2-C92CB99C9180}" destId="{D2F99BFA-00F9-417E-B4E1-299F3537C915}" srcOrd="0" destOrd="0" presId="urn:microsoft.com/office/officeart/2005/8/layout/lProcess3"/>
    <dgm:cxn modelId="{78113AFB-AEB6-4D65-AE5F-49F22DB08A6E}" type="presParOf" srcId="{73BE4A1D-2146-4B99-A2B2-C92CB99C9180}" destId="{922F4E71-4C04-4925-8CD8-5B62EDCCCD8E}" srcOrd="1" destOrd="0" presId="urn:microsoft.com/office/officeart/2005/8/layout/lProcess3"/>
    <dgm:cxn modelId="{615C754F-5998-480D-8FF6-1D9C6C113A49}" type="presParOf" srcId="{73BE4A1D-2146-4B99-A2B2-C92CB99C9180}" destId="{7B5E52BB-C471-48AE-81F2-B47DC21ECC91}" srcOrd="2" destOrd="0" presId="urn:microsoft.com/office/officeart/2005/8/layout/lProcess3"/>
    <dgm:cxn modelId="{0E53994C-0E16-45A7-9FCF-0F731FEC4511}" type="presParOf" srcId="{73BE4A1D-2146-4B99-A2B2-C92CB99C9180}" destId="{2A62D71E-E2C1-49E1-AD6B-69D0A3506DFC}" srcOrd="3" destOrd="0" presId="urn:microsoft.com/office/officeart/2005/8/layout/lProcess3"/>
    <dgm:cxn modelId="{47C237C2-0DB9-4F99-B47E-8E055A1DC814}" type="presParOf" srcId="{73BE4A1D-2146-4B99-A2B2-C92CB99C9180}" destId="{80092F36-55F1-4C5B-92DF-FB596701B597}" srcOrd="4" destOrd="0" presId="urn:microsoft.com/office/officeart/2005/8/layout/lProcess3"/>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7B3B776-88D5-4515-9E1D-782F10EC504F}"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en-US"/>
        </a:p>
      </dgm:t>
    </dgm:pt>
    <dgm:pt modelId="{4C1795D0-08C3-4F76-86EA-83006D2F407F}">
      <dgm:prSet/>
      <dgm:spPr/>
      <dgm:t>
        <a:bodyPr/>
        <a:lstStyle/>
        <a:p>
          <a:r>
            <a:rPr lang="en-US" dirty="0"/>
            <a:t>Define</a:t>
          </a:r>
        </a:p>
      </dgm:t>
    </dgm:pt>
    <dgm:pt modelId="{3A4938DB-2E58-4939-9BB9-63981AE357D1}" type="parTrans" cxnId="{2682E86E-E7E6-4014-945F-C4BDAD674B6C}">
      <dgm:prSet/>
      <dgm:spPr/>
      <dgm:t>
        <a:bodyPr/>
        <a:lstStyle/>
        <a:p>
          <a:endParaRPr lang="en-US"/>
        </a:p>
      </dgm:t>
    </dgm:pt>
    <dgm:pt modelId="{333E4EBD-23FD-4EA2-90BB-8A48676DE4D8}" type="sibTrans" cxnId="{2682E86E-E7E6-4014-945F-C4BDAD674B6C}">
      <dgm:prSet/>
      <dgm:spPr/>
      <dgm:t>
        <a:bodyPr/>
        <a:lstStyle/>
        <a:p>
          <a:endParaRPr lang="en-US"/>
        </a:p>
      </dgm:t>
    </dgm:pt>
    <dgm:pt modelId="{F6C5F158-BB2D-47C2-93BC-28E64C972642}">
      <dgm:prSet/>
      <dgm:spPr/>
      <dgm:t>
        <a:bodyPr/>
        <a:lstStyle/>
        <a:p>
          <a:r>
            <a:rPr lang="en-US" dirty="0"/>
            <a:t>Clearly define roles</a:t>
          </a:r>
        </a:p>
      </dgm:t>
    </dgm:pt>
    <dgm:pt modelId="{A7010DCA-8117-41D3-A1D2-B76102A8C5FA}" type="parTrans" cxnId="{21A1A276-7968-4DD7-8BE5-7573CAAE2073}">
      <dgm:prSet/>
      <dgm:spPr/>
      <dgm:t>
        <a:bodyPr/>
        <a:lstStyle/>
        <a:p>
          <a:endParaRPr lang="en-US"/>
        </a:p>
      </dgm:t>
    </dgm:pt>
    <dgm:pt modelId="{73B4278D-D733-4AF0-85DC-0688B2DC5144}" type="sibTrans" cxnId="{21A1A276-7968-4DD7-8BE5-7573CAAE2073}">
      <dgm:prSet/>
      <dgm:spPr/>
      <dgm:t>
        <a:bodyPr/>
        <a:lstStyle/>
        <a:p>
          <a:endParaRPr lang="en-US"/>
        </a:p>
      </dgm:t>
    </dgm:pt>
    <dgm:pt modelId="{A3C8770D-4D37-48E6-B127-C5AB6BC8F0A8}">
      <dgm:prSet/>
      <dgm:spPr/>
      <dgm:t>
        <a:bodyPr/>
        <a:lstStyle/>
        <a:p>
          <a:r>
            <a:rPr lang="en-US" dirty="0"/>
            <a:t>Need for job aids, role descriptions</a:t>
          </a:r>
        </a:p>
      </dgm:t>
    </dgm:pt>
    <dgm:pt modelId="{8165C4E8-9CF1-4EB6-9249-367C5AA8FE74}" type="parTrans" cxnId="{B143C3A8-4061-46B2-9CA6-31533BE95F35}">
      <dgm:prSet/>
      <dgm:spPr/>
      <dgm:t>
        <a:bodyPr/>
        <a:lstStyle/>
        <a:p>
          <a:endParaRPr lang="en-US"/>
        </a:p>
      </dgm:t>
    </dgm:pt>
    <dgm:pt modelId="{4594B85A-4711-4F46-ACD8-27EC22FFBA59}" type="sibTrans" cxnId="{B143C3A8-4061-46B2-9CA6-31533BE95F35}">
      <dgm:prSet/>
      <dgm:spPr/>
      <dgm:t>
        <a:bodyPr/>
        <a:lstStyle/>
        <a:p>
          <a:endParaRPr lang="en-US"/>
        </a:p>
      </dgm:t>
    </dgm:pt>
    <dgm:pt modelId="{0B373D58-D71E-4962-A6DB-3D948E8BB76D}">
      <dgm:prSet/>
      <dgm:spPr/>
      <dgm:t>
        <a:bodyPr/>
        <a:lstStyle/>
        <a:p>
          <a:r>
            <a:rPr lang="en-US" dirty="0"/>
            <a:t>Discuss</a:t>
          </a:r>
        </a:p>
      </dgm:t>
    </dgm:pt>
    <dgm:pt modelId="{82DE7C91-EE28-47BF-8277-5FB941270F7C}" type="parTrans" cxnId="{5757014A-959C-4632-AE43-FD79DC5918BD}">
      <dgm:prSet/>
      <dgm:spPr/>
      <dgm:t>
        <a:bodyPr/>
        <a:lstStyle/>
        <a:p>
          <a:endParaRPr lang="en-US"/>
        </a:p>
      </dgm:t>
    </dgm:pt>
    <dgm:pt modelId="{39821AE9-9E51-4505-876B-D461455CB721}" type="sibTrans" cxnId="{5757014A-959C-4632-AE43-FD79DC5918BD}">
      <dgm:prSet/>
      <dgm:spPr/>
      <dgm:t>
        <a:bodyPr/>
        <a:lstStyle/>
        <a:p>
          <a:endParaRPr lang="en-US"/>
        </a:p>
      </dgm:t>
    </dgm:pt>
    <dgm:pt modelId="{2C4D64A0-B9F7-46E5-8E25-4EB82D10795F}">
      <dgm:prSet/>
      <dgm:spPr/>
      <dgm:t>
        <a:bodyPr/>
        <a:lstStyle/>
        <a:p>
          <a:r>
            <a:rPr lang="en-US" dirty="0"/>
            <a:t>Discuss progress and identify areas of need</a:t>
          </a:r>
        </a:p>
      </dgm:t>
    </dgm:pt>
    <dgm:pt modelId="{382E31C4-CA96-4F0A-BEFB-411EFB965448}" type="parTrans" cxnId="{9E2F0DF3-F38D-4D8A-B905-FDA34B0B44AF}">
      <dgm:prSet/>
      <dgm:spPr/>
      <dgm:t>
        <a:bodyPr/>
        <a:lstStyle/>
        <a:p>
          <a:endParaRPr lang="en-US"/>
        </a:p>
      </dgm:t>
    </dgm:pt>
    <dgm:pt modelId="{27973BB9-F0D9-4077-BB4B-D8A39C6FCAED}" type="sibTrans" cxnId="{9E2F0DF3-F38D-4D8A-B905-FDA34B0B44AF}">
      <dgm:prSet/>
      <dgm:spPr/>
      <dgm:t>
        <a:bodyPr/>
        <a:lstStyle/>
        <a:p>
          <a:endParaRPr lang="en-US"/>
        </a:p>
      </dgm:t>
    </dgm:pt>
    <dgm:pt modelId="{6F59165B-488C-41E3-85D3-4A8CF9EC8C86}">
      <dgm:prSet/>
      <dgm:spPr/>
      <dgm:t>
        <a:bodyPr/>
        <a:lstStyle/>
        <a:p>
          <a:r>
            <a:rPr lang="en-US" dirty="0"/>
            <a:t>Create regular opportunities for navigator and office supervisors to meet</a:t>
          </a:r>
        </a:p>
      </dgm:t>
    </dgm:pt>
    <dgm:pt modelId="{4C27F8EB-DC82-4B25-A453-BC0BAA53968B}" type="parTrans" cxnId="{C69D6C86-C4B0-4173-8388-A980196807EC}">
      <dgm:prSet/>
      <dgm:spPr/>
      <dgm:t>
        <a:bodyPr/>
        <a:lstStyle/>
        <a:p>
          <a:endParaRPr lang="en-US"/>
        </a:p>
      </dgm:t>
    </dgm:pt>
    <dgm:pt modelId="{3DE903E3-7DA4-482F-BAE5-FDCF34BC5BB6}" type="sibTrans" cxnId="{C69D6C86-C4B0-4173-8388-A980196807EC}">
      <dgm:prSet/>
      <dgm:spPr/>
      <dgm:t>
        <a:bodyPr/>
        <a:lstStyle/>
        <a:p>
          <a:endParaRPr lang="en-US"/>
        </a:p>
      </dgm:t>
    </dgm:pt>
    <dgm:pt modelId="{E73FAB37-3F44-4D4A-BF11-20A379C07170}">
      <dgm:prSet/>
      <dgm:spPr/>
      <dgm:t>
        <a:bodyPr/>
        <a:lstStyle/>
        <a:p>
          <a:r>
            <a:rPr lang="en-US" dirty="0"/>
            <a:t>Develop</a:t>
          </a:r>
        </a:p>
      </dgm:t>
    </dgm:pt>
    <dgm:pt modelId="{C911B043-3B90-484C-9F8F-0589C9639BB4}" type="parTrans" cxnId="{81D66828-DCC6-444D-9728-631E2C8365B5}">
      <dgm:prSet/>
      <dgm:spPr/>
      <dgm:t>
        <a:bodyPr/>
        <a:lstStyle/>
        <a:p>
          <a:endParaRPr lang="en-US"/>
        </a:p>
      </dgm:t>
    </dgm:pt>
    <dgm:pt modelId="{4BCA77E1-0E75-431F-870B-533DB5A86F8B}" type="sibTrans" cxnId="{81D66828-DCC6-444D-9728-631E2C8365B5}">
      <dgm:prSet/>
      <dgm:spPr/>
      <dgm:t>
        <a:bodyPr/>
        <a:lstStyle/>
        <a:p>
          <a:endParaRPr lang="en-US"/>
        </a:p>
      </dgm:t>
    </dgm:pt>
    <dgm:pt modelId="{9423EF9A-ACD0-4F6A-8B1A-5FCF62FAABE6}">
      <dgm:prSet/>
      <dgm:spPr/>
      <dgm:t>
        <a:bodyPr/>
        <a:lstStyle/>
        <a:p>
          <a:r>
            <a:rPr lang="en-US" dirty="0"/>
            <a:t>Develop efficient, sustainable trainings</a:t>
          </a:r>
        </a:p>
      </dgm:t>
    </dgm:pt>
    <dgm:pt modelId="{A9228919-06F2-43A0-A5DC-55D2F1870317}" type="parTrans" cxnId="{ACD574B0-C105-4421-90BA-5B84D1678D81}">
      <dgm:prSet/>
      <dgm:spPr/>
      <dgm:t>
        <a:bodyPr/>
        <a:lstStyle/>
        <a:p>
          <a:endParaRPr lang="en-US"/>
        </a:p>
      </dgm:t>
    </dgm:pt>
    <dgm:pt modelId="{7F6C53BA-94AD-4438-AED7-74F61C70B2F4}" type="sibTrans" cxnId="{ACD574B0-C105-4421-90BA-5B84D1678D81}">
      <dgm:prSet/>
      <dgm:spPr/>
      <dgm:t>
        <a:bodyPr/>
        <a:lstStyle/>
        <a:p>
          <a:endParaRPr lang="en-US"/>
        </a:p>
      </dgm:t>
    </dgm:pt>
    <dgm:pt modelId="{87729C15-20AD-488E-8192-AC570D2A737B}">
      <dgm:prSet/>
      <dgm:spPr/>
      <dgm:t>
        <a:bodyPr/>
        <a:lstStyle/>
        <a:p>
          <a:r>
            <a:rPr lang="en-US" dirty="0"/>
            <a:t>Rolling onboarding – challenges and opportunities </a:t>
          </a:r>
        </a:p>
      </dgm:t>
    </dgm:pt>
    <dgm:pt modelId="{D1B11133-4813-42AF-9477-895F252F945B}" type="parTrans" cxnId="{3CB15B6C-E9EF-40E2-AADB-FAB68286A1CA}">
      <dgm:prSet/>
      <dgm:spPr/>
      <dgm:t>
        <a:bodyPr/>
        <a:lstStyle/>
        <a:p>
          <a:endParaRPr lang="en-US"/>
        </a:p>
      </dgm:t>
    </dgm:pt>
    <dgm:pt modelId="{10E88D30-0B04-4651-BA84-F58113195AEA}" type="sibTrans" cxnId="{3CB15B6C-E9EF-40E2-AADB-FAB68286A1CA}">
      <dgm:prSet/>
      <dgm:spPr/>
      <dgm:t>
        <a:bodyPr/>
        <a:lstStyle/>
        <a:p>
          <a:endParaRPr lang="en-US"/>
        </a:p>
      </dgm:t>
    </dgm:pt>
    <dgm:pt modelId="{D62959BE-56C8-4EF7-96E3-FA98169F4FA0}">
      <dgm:prSet/>
      <dgm:spPr/>
      <dgm:t>
        <a:bodyPr/>
        <a:lstStyle/>
        <a:p>
          <a:r>
            <a:rPr lang="en-US" dirty="0"/>
            <a:t>Produce in-person, virtual (live), and recorded trainings</a:t>
          </a:r>
        </a:p>
      </dgm:t>
    </dgm:pt>
    <dgm:pt modelId="{681DD2F1-7A3A-4DE0-A36A-F175AB65E50D}" type="parTrans" cxnId="{98A6EB31-FC52-4C4B-B5AF-58B189CF07FB}">
      <dgm:prSet/>
      <dgm:spPr/>
      <dgm:t>
        <a:bodyPr/>
        <a:lstStyle/>
        <a:p>
          <a:endParaRPr lang="en-US"/>
        </a:p>
      </dgm:t>
    </dgm:pt>
    <dgm:pt modelId="{4931B932-0D37-40DE-9F3E-1155B354403F}" type="sibTrans" cxnId="{98A6EB31-FC52-4C4B-B5AF-58B189CF07FB}">
      <dgm:prSet/>
      <dgm:spPr/>
      <dgm:t>
        <a:bodyPr/>
        <a:lstStyle/>
        <a:p>
          <a:endParaRPr lang="en-US"/>
        </a:p>
      </dgm:t>
    </dgm:pt>
    <dgm:pt modelId="{308927D5-97C5-4283-A29E-B1812D693E87}">
      <dgm:prSet/>
      <dgm:spPr/>
      <dgm:t>
        <a:bodyPr/>
        <a:lstStyle/>
        <a:p>
          <a:r>
            <a:rPr lang="en-US" dirty="0"/>
            <a:t>Learning Communities among navigators</a:t>
          </a:r>
        </a:p>
      </dgm:t>
    </dgm:pt>
    <dgm:pt modelId="{EF6CD704-EA1B-472D-9F08-EAACAAA1919E}" type="parTrans" cxnId="{12AC4A8C-2993-494F-B71A-EBB00162B138}">
      <dgm:prSet/>
      <dgm:spPr/>
      <dgm:t>
        <a:bodyPr/>
        <a:lstStyle/>
        <a:p>
          <a:endParaRPr lang="en-US"/>
        </a:p>
      </dgm:t>
    </dgm:pt>
    <dgm:pt modelId="{B4B08F64-18EA-4333-A389-0863ED193595}" type="sibTrans" cxnId="{12AC4A8C-2993-494F-B71A-EBB00162B138}">
      <dgm:prSet/>
      <dgm:spPr/>
      <dgm:t>
        <a:bodyPr/>
        <a:lstStyle/>
        <a:p>
          <a:endParaRPr lang="en-US"/>
        </a:p>
      </dgm:t>
    </dgm:pt>
    <dgm:pt modelId="{79AD888E-FF44-4A4F-BC8D-D57D107F883B}" type="pres">
      <dgm:prSet presAssocID="{B7B3B776-88D5-4515-9E1D-782F10EC504F}" presName="Name0" presStyleCnt="0">
        <dgm:presLayoutVars>
          <dgm:dir/>
          <dgm:animLvl val="lvl"/>
          <dgm:resizeHandles val="exact"/>
        </dgm:presLayoutVars>
      </dgm:prSet>
      <dgm:spPr/>
    </dgm:pt>
    <dgm:pt modelId="{0289A42F-D372-4D48-8BF4-F80A0B8AE3D6}" type="pres">
      <dgm:prSet presAssocID="{4C1795D0-08C3-4F76-86EA-83006D2F407F}" presName="composite" presStyleCnt="0"/>
      <dgm:spPr/>
    </dgm:pt>
    <dgm:pt modelId="{792966D2-528B-4A4E-9BE4-6B4D3FF379B4}" type="pres">
      <dgm:prSet presAssocID="{4C1795D0-08C3-4F76-86EA-83006D2F407F}" presName="parTx" presStyleLbl="alignNode1" presStyleIdx="0" presStyleCnt="3">
        <dgm:presLayoutVars>
          <dgm:chMax val="0"/>
          <dgm:chPref val="0"/>
          <dgm:bulletEnabled val="1"/>
        </dgm:presLayoutVars>
      </dgm:prSet>
      <dgm:spPr/>
    </dgm:pt>
    <dgm:pt modelId="{F8E6F240-B845-4F4C-AEB8-833B9EC61D61}" type="pres">
      <dgm:prSet presAssocID="{4C1795D0-08C3-4F76-86EA-83006D2F407F}" presName="desTx" presStyleLbl="alignAccFollowNode1" presStyleIdx="0" presStyleCnt="3">
        <dgm:presLayoutVars>
          <dgm:bulletEnabled val="1"/>
        </dgm:presLayoutVars>
      </dgm:prSet>
      <dgm:spPr/>
    </dgm:pt>
    <dgm:pt modelId="{A8BEF032-01EE-4E23-8B18-0A960579B152}" type="pres">
      <dgm:prSet presAssocID="{333E4EBD-23FD-4EA2-90BB-8A48676DE4D8}" presName="space" presStyleCnt="0"/>
      <dgm:spPr/>
    </dgm:pt>
    <dgm:pt modelId="{57F9D9D5-C930-44EE-A82D-62BE858FCB63}" type="pres">
      <dgm:prSet presAssocID="{0B373D58-D71E-4962-A6DB-3D948E8BB76D}" presName="composite" presStyleCnt="0"/>
      <dgm:spPr/>
    </dgm:pt>
    <dgm:pt modelId="{C6598923-278A-4107-8657-727D3EC85254}" type="pres">
      <dgm:prSet presAssocID="{0B373D58-D71E-4962-A6DB-3D948E8BB76D}" presName="parTx" presStyleLbl="alignNode1" presStyleIdx="1" presStyleCnt="3">
        <dgm:presLayoutVars>
          <dgm:chMax val="0"/>
          <dgm:chPref val="0"/>
          <dgm:bulletEnabled val="1"/>
        </dgm:presLayoutVars>
      </dgm:prSet>
      <dgm:spPr/>
    </dgm:pt>
    <dgm:pt modelId="{459E1109-AA8F-4721-A4EF-737D2D9F5BA8}" type="pres">
      <dgm:prSet presAssocID="{0B373D58-D71E-4962-A6DB-3D948E8BB76D}" presName="desTx" presStyleLbl="alignAccFollowNode1" presStyleIdx="1" presStyleCnt="3" custLinFactNeighborX="-360" custLinFactNeighborY="-1400">
        <dgm:presLayoutVars>
          <dgm:bulletEnabled val="1"/>
        </dgm:presLayoutVars>
      </dgm:prSet>
      <dgm:spPr/>
    </dgm:pt>
    <dgm:pt modelId="{54EC4985-142A-40F9-8DCB-D515AFBE7C5F}" type="pres">
      <dgm:prSet presAssocID="{39821AE9-9E51-4505-876B-D461455CB721}" presName="space" presStyleCnt="0"/>
      <dgm:spPr/>
    </dgm:pt>
    <dgm:pt modelId="{8F180DC4-5003-4944-8BEB-202A56E5E61E}" type="pres">
      <dgm:prSet presAssocID="{E73FAB37-3F44-4D4A-BF11-20A379C07170}" presName="composite" presStyleCnt="0"/>
      <dgm:spPr/>
    </dgm:pt>
    <dgm:pt modelId="{71E123AD-8167-4E67-85EF-809C6258F907}" type="pres">
      <dgm:prSet presAssocID="{E73FAB37-3F44-4D4A-BF11-20A379C07170}" presName="parTx" presStyleLbl="alignNode1" presStyleIdx="2" presStyleCnt="3">
        <dgm:presLayoutVars>
          <dgm:chMax val="0"/>
          <dgm:chPref val="0"/>
          <dgm:bulletEnabled val="1"/>
        </dgm:presLayoutVars>
      </dgm:prSet>
      <dgm:spPr/>
    </dgm:pt>
    <dgm:pt modelId="{799126E7-6F3F-4EB9-A5F9-65144F90D0E7}" type="pres">
      <dgm:prSet presAssocID="{E73FAB37-3F44-4D4A-BF11-20A379C07170}" presName="desTx" presStyleLbl="alignAccFollowNode1" presStyleIdx="2" presStyleCnt="3">
        <dgm:presLayoutVars>
          <dgm:bulletEnabled val="1"/>
        </dgm:presLayoutVars>
      </dgm:prSet>
      <dgm:spPr/>
    </dgm:pt>
  </dgm:ptLst>
  <dgm:cxnLst>
    <dgm:cxn modelId="{81D66828-DCC6-444D-9728-631E2C8365B5}" srcId="{B7B3B776-88D5-4515-9E1D-782F10EC504F}" destId="{E73FAB37-3F44-4D4A-BF11-20A379C07170}" srcOrd="2" destOrd="0" parTransId="{C911B043-3B90-484C-9F8F-0589C9639BB4}" sibTransId="{4BCA77E1-0E75-431F-870B-533DB5A86F8B}"/>
    <dgm:cxn modelId="{98A6EB31-FC52-4C4B-B5AF-58B189CF07FB}" srcId="{9423EF9A-ACD0-4F6A-8B1A-5FCF62FAABE6}" destId="{D62959BE-56C8-4EF7-96E3-FA98169F4FA0}" srcOrd="1" destOrd="0" parTransId="{681DD2F1-7A3A-4DE0-A36A-F175AB65E50D}" sibTransId="{4931B932-0D37-40DE-9F3E-1155B354403F}"/>
    <dgm:cxn modelId="{FEF08D61-39FF-4FD6-A059-92DEF08AB3D7}" type="presOf" srcId="{0B373D58-D71E-4962-A6DB-3D948E8BB76D}" destId="{C6598923-278A-4107-8657-727D3EC85254}" srcOrd="0" destOrd="0" presId="urn:microsoft.com/office/officeart/2005/8/layout/hList1"/>
    <dgm:cxn modelId="{5757014A-959C-4632-AE43-FD79DC5918BD}" srcId="{B7B3B776-88D5-4515-9E1D-782F10EC504F}" destId="{0B373D58-D71E-4962-A6DB-3D948E8BB76D}" srcOrd="1" destOrd="0" parTransId="{82DE7C91-EE28-47BF-8277-5FB941270F7C}" sibTransId="{39821AE9-9E51-4505-876B-D461455CB721}"/>
    <dgm:cxn modelId="{3CB15B6C-E9EF-40E2-AADB-FAB68286A1CA}" srcId="{9423EF9A-ACD0-4F6A-8B1A-5FCF62FAABE6}" destId="{87729C15-20AD-488E-8192-AC570D2A737B}" srcOrd="0" destOrd="0" parTransId="{D1B11133-4813-42AF-9477-895F252F945B}" sibTransId="{10E88D30-0B04-4651-BA84-F58113195AEA}"/>
    <dgm:cxn modelId="{2682E86E-E7E6-4014-945F-C4BDAD674B6C}" srcId="{B7B3B776-88D5-4515-9E1D-782F10EC504F}" destId="{4C1795D0-08C3-4F76-86EA-83006D2F407F}" srcOrd="0" destOrd="0" parTransId="{3A4938DB-2E58-4939-9BB9-63981AE357D1}" sibTransId="{333E4EBD-23FD-4EA2-90BB-8A48676DE4D8}"/>
    <dgm:cxn modelId="{8C9A4752-441D-42C5-85FE-F34F6B8F4CC0}" type="presOf" srcId="{D62959BE-56C8-4EF7-96E3-FA98169F4FA0}" destId="{799126E7-6F3F-4EB9-A5F9-65144F90D0E7}" srcOrd="0" destOrd="2" presId="urn:microsoft.com/office/officeart/2005/8/layout/hList1"/>
    <dgm:cxn modelId="{21A1A276-7968-4DD7-8BE5-7573CAAE2073}" srcId="{4C1795D0-08C3-4F76-86EA-83006D2F407F}" destId="{F6C5F158-BB2D-47C2-93BC-28E64C972642}" srcOrd="0" destOrd="0" parTransId="{A7010DCA-8117-41D3-A1D2-B76102A8C5FA}" sibTransId="{73B4278D-D733-4AF0-85DC-0688B2DC5144}"/>
    <dgm:cxn modelId="{C69D6C86-C4B0-4173-8388-A980196807EC}" srcId="{2C4D64A0-B9F7-46E5-8E25-4EB82D10795F}" destId="{6F59165B-488C-41E3-85D3-4A8CF9EC8C86}" srcOrd="0" destOrd="0" parTransId="{4C27F8EB-DC82-4B25-A453-BC0BAA53968B}" sibTransId="{3DE903E3-7DA4-482F-BAE5-FDCF34BC5BB6}"/>
    <dgm:cxn modelId="{45A9998A-5BFC-4150-98BB-85FEDD8DC012}" type="presOf" srcId="{2C4D64A0-B9F7-46E5-8E25-4EB82D10795F}" destId="{459E1109-AA8F-4721-A4EF-737D2D9F5BA8}" srcOrd="0" destOrd="0" presId="urn:microsoft.com/office/officeart/2005/8/layout/hList1"/>
    <dgm:cxn modelId="{12AC4A8C-2993-494F-B71A-EBB00162B138}" srcId="{2C4D64A0-B9F7-46E5-8E25-4EB82D10795F}" destId="{308927D5-97C5-4283-A29E-B1812D693E87}" srcOrd="1" destOrd="0" parTransId="{EF6CD704-EA1B-472D-9F08-EAACAAA1919E}" sibTransId="{B4B08F64-18EA-4333-A389-0863ED193595}"/>
    <dgm:cxn modelId="{9AFB658D-4C1C-46A8-86F7-F54B6C54F96D}" type="presOf" srcId="{F6C5F158-BB2D-47C2-93BC-28E64C972642}" destId="{F8E6F240-B845-4F4C-AEB8-833B9EC61D61}" srcOrd="0" destOrd="0" presId="urn:microsoft.com/office/officeart/2005/8/layout/hList1"/>
    <dgm:cxn modelId="{91E4AE9E-9D73-4B3C-8253-1CCF92DBA97F}" type="presOf" srcId="{4C1795D0-08C3-4F76-86EA-83006D2F407F}" destId="{792966D2-528B-4A4E-9BE4-6B4D3FF379B4}" srcOrd="0" destOrd="0" presId="urn:microsoft.com/office/officeart/2005/8/layout/hList1"/>
    <dgm:cxn modelId="{79577EA5-46F8-4BFA-AFDF-96BFAF856A6E}" type="presOf" srcId="{6F59165B-488C-41E3-85D3-4A8CF9EC8C86}" destId="{459E1109-AA8F-4721-A4EF-737D2D9F5BA8}" srcOrd="0" destOrd="1" presId="urn:microsoft.com/office/officeart/2005/8/layout/hList1"/>
    <dgm:cxn modelId="{271D84A6-623E-4E9A-8162-F255BD72D9F0}" type="presOf" srcId="{A3C8770D-4D37-48E6-B127-C5AB6BC8F0A8}" destId="{F8E6F240-B845-4F4C-AEB8-833B9EC61D61}" srcOrd="0" destOrd="1" presId="urn:microsoft.com/office/officeart/2005/8/layout/hList1"/>
    <dgm:cxn modelId="{B143C3A8-4061-46B2-9CA6-31533BE95F35}" srcId="{F6C5F158-BB2D-47C2-93BC-28E64C972642}" destId="{A3C8770D-4D37-48E6-B127-C5AB6BC8F0A8}" srcOrd="0" destOrd="0" parTransId="{8165C4E8-9CF1-4EB6-9249-367C5AA8FE74}" sibTransId="{4594B85A-4711-4F46-ACD8-27EC22FFBA59}"/>
    <dgm:cxn modelId="{ACD574B0-C105-4421-90BA-5B84D1678D81}" srcId="{E73FAB37-3F44-4D4A-BF11-20A379C07170}" destId="{9423EF9A-ACD0-4F6A-8B1A-5FCF62FAABE6}" srcOrd="0" destOrd="0" parTransId="{A9228919-06F2-43A0-A5DC-55D2F1870317}" sibTransId="{7F6C53BA-94AD-4438-AED7-74F61C70B2F4}"/>
    <dgm:cxn modelId="{A14EAFB5-DD61-473F-BD2A-C389378E3495}" type="presOf" srcId="{308927D5-97C5-4283-A29E-B1812D693E87}" destId="{459E1109-AA8F-4721-A4EF-737D2D9F5BA8}" srcOrd="0" destOrd="2" presId="urn:microsoft.com/office/officeart/2005/8/layout/hList1"/>
    <dgm:cxn modelId="{107428C1-FE84-4A03-AF84-57C27EB20168}" type="presOf" srcId="{E73FAB37-3F44-4D4A-BF11-20A379C07170}" destId="{71E123AD-8167-4E67-85EF-809C6258F907}" srcOrd="0" destOrd="0" presId="urn:microsoft.com/office/officeart/2005/8/layout/hList1"/>
    <dgm:cxn modelId="{8C6FA6D0-4FD6-4960-B44A-2979ECD7AC44}" type="presOf" srcId="{87729C15-20AD-488E-8192-AC570D2A737B}" destId="{799126E7-6F3F-4EB9-A5F9-65144F90D0E7}" srcOrd="0" destOrd="1" presId="urn:microsoft.com/office/officeart/2005/8/layout/hList1"/>
    <dgm:cxn modelId="{DBE34BD8-B80E-4355-A1DE-4FDCA6F724AA}" type="presOf" srcId="{B7B3B776-88D5-4515-9E1D-782F10EC504F}" destId="{79AD888E-FF44-4A4F-BC8D-D57D107F883B}" srcOrd="0" destOrd="0" presId="urn:microsoft.com/office/officeart/2005/8/layout/hList1"/>
    <dgm:cxn modelId="{84B8D7EF-403B-4DF3-82E9-CBEEA093649B}" type="presOf" srcId="{9423EF9A-ACD0-4F6A-8B1A-5FCF62FAABE6}" destId="{799126E7-6F3F-4EB9-A5F9-65144F90D0E7}" srcOrd="0" destOrd="0" presId="urn:microsoft.com/office/officeart/2005/8/layout/hList1"/>
    <dgm:cxn modelId="{9E2F0DF3-F38D-4D8A-B905-FDA34B0B44AF}" srcId="{0B373D58-D71E-4962-A6DB-3D948E8BB76D}" destId="{2C4D64A0-B9F7-46E5-8E25-4EB82D10795F}" srcOrd="0" destOrd="0" parTransId="{382E31C4-CA96-4F0A-BEFB-411EFB965448}" sibTransId="{27973BB9-F0D9-4077-BB4B-D8A39C6FCAED}"/>
    <dgm:cxn modelId="{0BF64B06-79DB-46B7-9259-734836B4D71F}" type="presParOf" srcId="{79AD888E-FF44-4A4F-BC8D-D57D107F883B}" destId="{0289A42F-D372-4D48-8BF4-F80A0B8AE3D6}" srcOrd="0" destOrd="0" presId="urn:microsoft.com/office/officeart/2005/8/layout/hList1"/>
    <dgm:cxn modelId="{F5EEFBB7-1502-4FC7-A2C6-D2A9FAB91FB4}" type="presParOf" srcId="{0289A42F-D372-4D48-8BF4-F80A0B8AE3D6}" destId="{792966D2-528B-4A4E-9BE4-6B4D3FF379B4}" srcOrd="0" destOrd="0" presId="urn:microsoft.com/office/officeart/2005/8/layout/hList1"/>
    <dgm:cxn modelId="{FFAECA12-7F12-4CA8-BBEC-71D56C3AA799}" type="presParOf" srcId="{0289A42F-D372-4D48-8BF4-F80A0B8AE3D6}" destId="{F8E6F240-B845-4F4C-AEB8-833B9EC61D61}" srcOrd="1" destOrd="0" presId="urn:microsoft.com/office/officeart/2005/8/layout/hList1"/>
    <dgm:cxn modelId="{131BF845-3150-43CC-BD2D-DB8B9314898B}" type="presParOf" srcId="{79AD888E-FF44-4A4F-BC8D-D57D107F883B}" destId="{A8BEF032-01EE-4E23-8B18-0A960579B152}" srcOrd="1" destOrd="0" presId="urn:microsoft.com/office/officeart/2005/8/layout/hList1"/>
    <dgm:cxn modelId="{E45495CA-54E6-47B2-9DD0-C2BEDAEB599A}" type="presParOf" srcId="{79AD888E-FF44-4A4F-BC8D-D57D107F883B}" destId="{57F9D9D5-C930-44EE-A82D-62BE858FCB63}" srcOrd="2" destOrd="0" presId="urn:microsoft.com/office/officeart/2005/8/layout/hList1"/>
    <dgm:cxn modelId="{A74AA2AC-9568-4945-82E3-DB0D14F2DAF3}" type="presParOf" srcId="{57F9D9D5-C930-44EE-A82D-62BE858FCB63}" destId="{C6598923-278A-4107-8657-727D3EC85254}" srcOrd="0" destOrd="0" presId="urn:microsoft.com/office/officeart/2005/8/layout/hList1"/>
    <dgm:cxn modelId="{09260B77-E65C-4B2C-BA85-F0CECB8FA4FE}" type="presParOf" srcId="{57F9D9D5-C930-44EE-A82D-62BE858FCB63}" destId="{459E1109-AA8F-4721-A4EF-737D2D9F5BA8}" srcOrd="1" destOrd="0" presId="urn:microsoft.com/office/officeart/2005/8/layout/hList1"/>
    <dgm:cxn modelId="{65D6DE2C-1DFA-490C-A432-3AD048F60528}" type="presParOf" srcId="{79AD888E-FF44-4A4F-BC8D-D57D107F883B}" destId="{54EC4985-142A-40F9-8DCB-D515AFBE7C5F}" srcOrd="3" destOrd="0" presId="urn:microsoft.com/office/officeart/2005/8/layout/hList1"/>
    <dgm:cxn modelId="{76953F9B-B1F9-4645-8D7A-DBD366FA3510}" type="presParOf" srcId="{79AD888E-FF44-4A4F-BC8D-D57D107F883B}" destId="{8F180DC4-5003-4944-8BEB-202A56E5E61E}" srcOrd="4" destOrd="0" presId="urn:microsoft.com/office/officeart/2005/8/layout/hList1"/>
    <dgm:cxn modelId="{20A1D48B-E14B-43C4-8DCF-450D674F606A}" type="presParOf" srcId="{8F180DC4-5003-4944-8BEB-202A56E5E61E}" destId="{71E123AD-8167-4E67-85EF-809C6258F907}" srcOrd="0" destOrd="0" presId="urn:microsoft.com/office/officeart/2005/8/layout/hList1"/>
    <dgm:cxn modelId="{1E0241EA-45F3-4F64-9B59-118AD18108EB}" type="presParOf" srcId="{8F180DC4-5003-4944-8BEB-202A56E5E61E}" destId="{799126E7-6F3F-4EB9-A5F9-65144F90D0E7}"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DC98AD-BEBE-4564-9D5E-92F2D818DD6A}">
      <dsp:nvSpPr>
        <dsp:cNvPr id="0" name=""/>
        <dsp:cNvSpPr/>
      </dsp:nvSpPr>
      <dsp:spPr>
        <a:xfrm>
          <a:off x="0" y="2124"/>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B9DA5B3-64A7-4C30-A6FC-766A2476B1A3}">
      <dsp:nvSpPr>
        <dsp:cNvPr id="0" name=""/>
        <dsp:cNvSpPr/>
      </dsp:nvSpPr>
      <dsp:spPr>
        <a:xfrm>
          <a:off x="0" y="2124"/>
          <a:ext cx="105156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dirty="0"/>
            <a:t>In 2021, the Office of Child Support Community Advisory Council published its first report which reported that participants often find the child support program confusing and complex.</a:t>
          </a:r>
        </a:p>
      </dsp:txBody>
      <dsp:txXfrm>
        <a:off x="0" y="2124"/>
        <a:ext cx="10515600" cy="1449029"/>
      </dsp:txXfrm>
    </dsp:sp>
    <dsp:sp modelId="{DB8AFED4-C58D-4BDA-B670-47B672F6A6D0}">
      <dsp:nvSpPr>
        <dsp:cNvPr id="0" name=""/>
        <dsp:cNvSpPr/>
      </dsp:nvSpPr>
      <dsp:spPr>
        <a:xfrm>
          <a:off x="0" y="1451153"/>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D524CBF-7ACA-4B8C-8811-2786B617F209}">
      <dsp:nvSpPr>
        <dsp:cNvPr id="0" name=""/>
        <dsp:cNvSpPr/>
      </dsp:nvSpPr>
      <dsp:spPr>
        <a:xfrm>
          <a:off x="0" y="1451153"/>
          <a:ext cx="105156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dirty="0"/>
            <a:t>Navigators are used successfully in various settings including mental health, child welfare, and veteran services throughout Michigan and the United States. </a:t>
          </a:r>
        </a:p>
      </dsp:txBody>
      <dsp:txXfrm>
        <a:off x="0" y="1451153"/>
        <a:ext cx="10515600" cy="1449029"/>
      </dsp:txXfrm>
    </dsp:sp>
    <dsp:sp modelId="{50C2565C-C7E7-48B0-A67B-55FEF6F9C362}">
      <dsp:nvSpPr>
        <dsp:cNvPr id="0" name=""/>
        <dsp:cNvSpPr/>
      </dsp:nvSpPr>
      <dsp:spPr>
        <a:xfrm>
          <a:off x="0" y="2900183"/>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25288D-DCAF-4395-9140-F87BF17A93CE}">
      <dsp:nvSpPr>
        <dsp:cNvPr id="0" name=""/>
        <dsp:cNvSpPr/>
      </dsp:nvSpPr>
      <dsp:spPr>
        <a:xfrm>
          <a:off x="0" y="2900183"/>
          <a:ext cx="105156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dirty="0"/>
            <a:t>Programs increase participant knowledge and access to information and resources</a:t>
          </a:r>
          <a:r>
            <a:rPr lang="en-US" sz="2900" kern="1200" dirty="0">
              <a:latin typeface="Aptos Display" panose="02110004020202020204"/>
            </a:rPr>
            <a:t>.</a:t>
          </a:r>
          <a:endParaRPr lang="en-US" sz="2900" kern="1200" dirty="0"/>
        </a:p>
      </dsp:txBody>
      <dsp:txXfrm>
        <a:off x="0" y="2900183"/>
        <a:ext cx="10515600" cy="14490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9F973A-CFA7-474E-9CFC-2C1D9B999720}">
      <dsp:nvSpPr>
        <dsp:cNvPr id="0" name=""/>
        <dsp:cNvSpPr/>
      </dsp:nvSpPr>
      <dsp:spPr>
        <a:xfrm>
          <a:off x="3953" y="25303"/>
          <a:ext cx="2377306" cy="547200"/>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b="1" kern="1200" dirty="0"/>
            <a:t>Structure</a:t>
          </a:r>
          <a:endParaRPr lang="en-US" sz="1900" kern="1200" dirty="0"/>
        </a:p>
      </dsp:txBody>
      <dsp:txXfrm>
        <a:off x="3953" y="25303"/>
        <a:ext cx="2377306" cy="547200"/>
      </dsp:txXfrm>
    </dsp:sp>
    <dsp:sp modelId="{ED77D3CB-D272-4FED-8931-75706B941DFE}">
      <dsp:nvSpPr>
        <dsp:cNvPr id="0" name=""/>
        <dsp:cNvSpPr/>
      </dsp:nvSpPr>
      <dsp:spPr>
        <a:xfrm>
          <a:off x="3953" y="572503"/>
          <a:ext cx="2377306" cy="3753530"/>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a:t>Four counties: Genesee, Calhoun, Kent, and Wayne</a:t>
          </a:r>
        </a:p>
        <a:p>
          <a:pPr marL="171450" lvl="1" indent="-171450" algn="l" defTabSz="844550">
            <a:lnSpc>
              <a:spcPct val="90000"/>
            </a:lnSpc>
            <a:spcBef>
              <a:spcPct val="0"/>
            </a:spcBef>
            <a:spcAft>
              <a:spcPct val="15000"/>
            </a:spcAft>
            <a:buChar char="•"/>
          </a:pPr>
          <a:r>
            <a:rPr lang="en-US" sz="1900" kern="1200" dirty="0"/>
            <a:t>Structure varies by funding mechanism and staffing approach</a:t>
          </a:r>
        </a:p>
      </dsp:txBody>
      <dsp:txXfrm>
        <a:off x="3953" y="572503"/>
        <a:ext cx="2377306" cy="3753530"/>
      </dsp:txXfrm>
    </dsp:sp>
    <dsp:sp modelId="{32CB6C6E-6F12-4A4B-B47E-5FBAB75BAB2F}">
      <dsp:nvSpPr>
        <dsp:cNvPr id="0" name=""/>
        <dsp:cNvSpPr/>
      </dsp:nvSpPr>
      <dsp:spPr>
        <a:xfrm>
          <a:off x="2714082" y="25303"/>
          <a:ext cx="2377306" cy="547200"/>
        </a:xfrm>
        <a:prstGeom prst="rect">
          <a:avLst/>
        </a:prstGeom>
        <a:solidFill>
          <a:schemeClr val="accent2">
            <a:hueOff val="2147871"/>
            <a:satOff val="-6164"/>
            <a:lumOff val="-9870"/>
            <a:alphaOff val="0"/>
          </a:schemeClr>
        </a:solidFill>
        <a:ln w="19050" cap="flat" cmpd="sng" algn="ctr">
          <a:solidFill>
            <a:schemeClr val="accent2">
              <a:hueOff val="2147871"/>
              <a:satOff val="-6164"/>
              <a:lumOff val="-987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b="1" kern="1200" dirty="0"/>
            <a:t>Funding</a:t>
          </a:r>
          <a:endParaRPr lang="en-US" sz="1900" kern="1200" dirty="0"/>
        </a:p>
      </dsp:txBody>
      <dsp:txXfrm>
        <a:off x="2714082" y="25303"/>
        <a:ext cx="2377306" cy="547200"/>
      </dsp:txXfrm>
    </dsp:sp>
    <dsp:sp modelId="{EC4238F6-E3CE-4FB9-81A0-A8F67348C505}">
      <dsp:nvSpPr>
        <dsp:cNvPr id="0" name=""/>
        <dsp:cNvSpPr/>
      </dsp:nvSpPr>
      <dsp:spPr>
        <a:xfrm>
          <a:off x="2714082" y="572503"/>
          <a:ext cx="2377306" cy="3753530"/>
        </a:xfrm>
        <a:prstGeom prst="rect">
          <a:avLst/>
        </a:prstGeom>
        <a:solidFill>
          <a:schemeClr val="accent2">
            <a:tint val="40000"/>
            <a:alpha val="90000"/>
            <a:hueOff val="2244906"/>
            <a:satOff val="-20744"/>
            <a:lumOff val="-2338"/>
            <a:alphaOff val="0"/>
          </a:schemeClr>
        </a:solidFill>
        <a:ln w="19050" cap="flat" cmpd="sng" algn="ctr">
          <a:solidFill>
            <a:schemeClr val="accent2">
              <a:tint val="40000"/>
              <a:alpha val="90000"/>
              <a:hueOff val="2244906"/>
              <a:satOff val="-20744"/>
              <a:lumOff val="-233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a:t>W.K. Kellogg Foundation providing pilot funding for Calhoun, Genesee, Kent</a:t>
          </a:r>
        </a:p>
        <a:p>
          <a:pPr marL="171450" lvl="1" indent="-171450" algn="l" defTabSz="844550">
            <a:lnSpc>
              <a:spcPct val="90000"/>
            </a:lnSpc>
            <a:spcBef>
              <a:spcPct val="0"/>
            </a:spcBef>
            <a:spcAft>
              <a:spcPct val="15000"/>
            </a:spcAft>
            <a:buChar char="•"/>
          </a:pPr>
          <a:r>
            <a:rPr lang="en-US" sz="1900" kern="1200" dirty="0"/>
            <a:t>Federal Office of Child Support Services (OCSS) which is providing matching funds through a section 1115 waiver</a:t>
          </a:r>
        </a:p>
      </dsp:txBody>
      <dsp:txXfrm>
        <a:off x="2714082" y="572503"/>
        <a:ext cx="2377306" cy="3753530"/>
      </dsp:txXfrm>
    </dsp:sp>
    <dsp:sp modelId="{550F9EC8-77CB-48B5-A55A-1D2382CBD238}">
      <dsp:nvSpPr>
        <dsp:cNvPr id="0" name=""/>
        <dsp:cNvSpPr/>
      </dsp:nvSpPr>
      <dsp:spPr>
        <a:xfrm>
          <a:off x="5424211" y="25303"/>
          <a:ext cx="2377306" cy="547200"/>
        </a:xfrm>
        <a:prstGeom prst="rect">
          <a:avLst/>
        </a:prstGeom>
        <a:solidFill>
          <a:schemeClr val="accent2">
            <a:hueOff val="4295743"/>
            <a:satOff val="-12329"/>
            <a:lumOff val="-19739"/>
            <a:alphaOff val="0"/>
          </a:schemeClr>
        </a:solidFill>
        <a:ln w="19050" cap="flat" cmpd="sng" algn="ctr">
          <a:solidFill>
            <a:schemeClr val="accent2">
              <a:hueOff val="4295743"/>
              <a:satOff val="-12329"/>
              <a:lumOff val="-1973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b="1" kern="1200" dirty="0"/>
            <a:t>Eligibility</a:t>
          </a:r>
          <a:endParaRPr lang="en-US" sz="1900" kern="1200" dirty="0"/>
        </a:p>
      </dsp:txBody>
      <dsp:txXfrm>
        <a:off x="5424211" y="25303"/>
        <a:ext cx="2377306" cy="547200"/>
      </dsp:txXfrm>
    </dsp:sp>
    <dsp:sp modelId="{8ACEB0CE-BF5E-4AC0-A343-17DE56CCEBB1}">
      <dsp:nvSpPr>
        <dsp:cNvPr id="0" name=""/>
        <dsp:cNvSpPr/>
      </dsp:nvSpPr>
      <dsp:spPr>
        <a:xfrm>
          <a:off x="5424211" y="572503"/>
          <a:ext cx="2377306" cy="3753530"/>
        </a:xfrm>
        <a:prstGeom prst="rect">
          <a:avLst/>
        </a:prstGeom>
        <a:solidFill>
          <a:schemeClr val="accent2">
            <a:tint val="40000"/>
            <a:alpha val="90000"/>
            <a:hueOff val="4489812"/>
            <a:satOff val="-41488"/>
            <a:lumOff val="-4677"/>
            <a:alphaOff val="0"/>
          </a:schemeClr>
        </a:solidFill>
        <a:ln w="19050" cap="flat" cmpd="sng" algn="ctr">
          <a:solidFill>
            <a:schemeClr val="accent2">
              <a:tint val="40000"/>
              <a:alpha val="90000"/>
              <a:hueOff val="4489812"/>
              <a:satOff val="-41488"/>
              <a:lumOff val="-467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rtl="0">
            <a:lnSpc>
              <a:spcPct val="90000"/>
            </a:lnSpc>
            <a:spcBef>
              <a:spcPct val="0"/>
            </a:spcBef>
            <a:spcAft>
              <a:spcPct val="15000"/>
            </a:spcAft>
            <a:buChar char="•"/>
          </a:pPr>
          <a:r>
            <a:rPr lang="en-US" sz="1900" kern="1200" dirty="0"/>
            <a:t>Anyone with IV-D case or deciding whether to open one can receive </a:t>
          </a:r>
          <a:r>
            <a:rPr lang="en-US" sz="1900" kern="1200" dirty="0">
              <a:latin typeface="Aptos Display" panose="02110004020202020204"/>
            </a:rPr>
            <a:t>services</a:t>
          </a:r>
        </a:p>
        <a:p>
          <a:pPr marL="171450" lvl="1" indent="-171450" algn="l" defTabSz="844550">
            <a:lnSpc>
              <a:spcPct val="90000"/>
            </a:lnSpc>
            <a:spcBef>
              <a:spcPct val="0"/>
            </a:spcBef>
            <a:spcAft>
              <a:spcPct val="15000"/>
            </a:spcAft>
            <a:buChar char="•"/>
          </a:pPr>
          <a:r>
            <a:rPr lang="en-US" sz="1900" kern="1200" dirty="0">
              <a:latin typeface="Aptos Display" panose="02110004020202020204"/>
            </a:rPr>
            <a:t>W</a:t>
          </a:r>
          <a:r>
            <a:rPr lang="en-US" sz="1900" kern="1200" dirty="0"/>
            <a:t>.K. Kellogg funded sites focused on Asset </a:t>
          </a:r>
          <a:r>
            <a:rPr lang="en-US" sz="1900" kern="1200" dirty="0">
              <a:latin typeface="Aptos Display" panose="02110004020202020204"/>
            </a:rPr>
            <a:t>Limited Income</a:t>
          </a:r>
          <a:r>
            <a:rPr lang="en-US" sz="1900" kern="1200" dirty="0"/>
            <a:t> Constrained Employed (</a:t>
          </a:r>
          <a:r>
            <a:rPr lang="en-US" sz="1900" kern="1200" dirty="0">
              <a:hlinkClick xmlns:r="http://schemas.openxmlformats.org/officeDocument/2006/relationships" r:id="rId1"/>
            </a:rPr>
            <a:t>ALICE</a:t>
          </a:r>
          <a:r>
            <a:rPr lang="en-US" sz="1900" kern="1200" dirty="0"/>
            <a:t>) population </a:t>
          </a:r>
        </a:p>
      </dsp:txBody>
      <dsp:txXfrm>
        <a:off x="5424211" y="572503"/>
        <a:ext cx="2377306" cy="3753530"/>
      </dsp:txXfrm>
    </dsp:sp>
    <dsp:sp modelId="{34FDA27C-CFD8-4573-9C24-5F8A6949382A}">
      <dsp:nvSpPr>
        <dsp:cNvPr id="0" name=""/>
        <dsp:cNvSpPr/>
      </dsp:nvSpPr>
      <dsp:spPr>
        <a:xfrm>
          <a:off x="8134340" y="25303"/>
          <a:ext cx="2377306" cy="547200"/>
        </a:xfrm>
        <a:prstGeom prst="rect">
          <a:avLst/>
        </a:prstGeom>
        <a:solidFill>
          <a:schemeClr val="accent2">
            <a:hueOff val="6443614"/>
            <a:satOff val="-18493"/>
            <a:lumOff val="-29609"/>
            <a:alphaOff val="0"/>
          </a:schemeClr>
        </a:solidFill>
        <a:ln w="1905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b="1" kern="1200" dirty="0"/>
            <a:t>Referral Process</a:t>
          </a:r>
          <a:endParaRPr lang="en-US" sz="1900" kern="1200" dirty="0"/>
        </a:p>
      </dsp:txBody>
      <dsp:txXfrm>
        <a:off x="8134340" y="25303"/>
        <a:ext cx="2377306" cy="547200"/>
      </dsp:txXfrm>
    </dsp:sp>
    <dsp:sp modelId="{35A1C7C9-B549-45E7-B603-1F579E1E6594}">
      <dsp:nvSpPr>
        <dsp:cNvPr id="0" name=""/>
        <dsp:cNvSpPr/>
      </dsp:nvSpPr>
      <dsp:spPr>
        <a:xfrm>
          <a:off x="8134340" y="572503"/>
          <a:ext cx="2377306" cy="3753530"/>
        </a:xfrm>
        <a:prstGeom prst="rect">
          <a:avLst/>
        </a:prstGeom>
        <a:solidFill>
          <a:schemeClr val="accent2">
            <a:tint val="40000"/>
            <a:alpha val="90000"/>
            <a:hueOff val="6734718"/>
            <a:satOff val="-62232"/>
            <a:lumOff val="-7015"/>
            <a:alphaOff val="0"/>
          </a:schemeClr>
        </a:solidFill>
        <a:ln w="19050" cap="flat" cmpd="sng" algn="ctr">
          <a:solidFill>
            <a:schemeClr val="accent2">
              <a:tint val="40000"/>
              <a:alpha val="90000"/>
              <a:hueOff val="6734718"/>
              <a:satOff val="-62232"/>
              <a:lumOff val="-701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a:t>Participants can self-refer at any stage in the case</a:t>
          </a:r>
        </a:p>
        <a:p>
          <a:pPr marL="171450" lvl="1" indent="-171450" algn="l" defTabSz="844550">
            <a:lnSpc>
              <a:spcPct val="90000"/>
            </a:lnSpc>
            <a:spcBef>
              <a:spcPct val="0"/>
            </a:spcBef>
            <a:spcAft>
              <a:spcPct val="15000"/>
            </a:spcAft>
            <a:buChar char="•"/>
          </a:pPr>
          <a:r>
            <a:rPr lang="en-US" sz="1900" kern="1200" dirty="0"/>
            <a:t>Participants can receive navigation services without consenting to study </a:t>
          </a:r>
        </a:p>
      </dsp:txBody>
      <dsp:txXfrm>
        <a:off x="8134340" y="572503"/>
        <a:ext cx="2377306" cy="37535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FDE437-8006-4D47-8A27-D540B23DE935}">
      <dsp:nvSpPr>
        <dsp:cNvPr id="0" name=""/>
        <dsp:cNvSpPr/>
      </dsp:nvSpPr>
      <dsp:spPr>
        <a:xfrm>
          <a:off x="0" y="74056"/>
          <a:ext cx="10515600" cy="1872000"/>
        </a:xfrm>
        <a:prstGeom prst="rightArrow">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498BA5A-E4B1-444F-A6D6-4B465FBAA1CA}">
      <dsp:nvSpPr>
        <dsp:cNvPr id="0" name=""/>
        <dsp:cNvSpPr/>
      </dsp:nvSpPr>
      <dsp:spPr>
        <a:xfrm>
          <a:off x="6930129" y="1571656"/>
          <a:ext cx="2533910" cy="2705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889000">
            <a:lnSpc>
              <a:spcPct val="90000"/>
            </a:lnSpc>
            <a:spcBef>
              <a:spcPct val="0"/>
            </a:spcBef>
            <a:spcAft>
              <a:spcPct val="15000"/>
            </a:spcAft>
            <a:buChar char="•"/>
          </a:pPr>
          <a:r>
            <a:rPr lang="en-US" sz="2000" b="1" i="0" u="none" kern="1200" dirty="0">
              <a:solidFill>
                <a:srgbClr val="002060"/>
              </a:solidFill>
              <a:latin typeface="+mn-lt"/>
              <a:ea typeface="Verdana" panose="020B0604030504040204" pitchFamily="34" charset="0"/>
            </a:rPr>
            <a:t>Impact evaluation</a:t>
          </a:r>
        </a:p>
        <a:p>
          <a:pPr marL="457200" lvl="2" indent="-228600" algn="l" defTabSz="889000">
            <a:lnSpc>
              <a:spcPct val="90000"/>
            </a:lnSpc>
            <a:spcBef>
              <a:spcPct val="0"/>
            </a:spcBef>
            <a:spcAft>
              <a:spcPct val="15000"/>
            </a:spcAft>
            <a:buChar char="•"/>
          </a:pPr>
          <a:r>
            <a:rPr lang="en-US" sz="2000" b="0" i="0" u="none" kern="1200" dirty="0">
              <a:solidFill>
                <a:srgbClr val="002060"/>
              </a:solidFill>
              <a:latin typeface="+mn-lt"/>
              <a:ea typeface="Verdana" panose="020B0604030504040204" pitchFamily="34" charset="0"/>
            </a:rPr>
            <a:t>Complete navigation services</a:t>
          </a:r>
          <a:endParaRPr lang="en-US" sz="2000" b="1" i="0" u="none" kern="1200" dirty="0">
            <a:solidFill>
              <a:srgbClr val="002060"/>
            </a:solidFill>
            <a:latin typeface="+mn-lt"/>
            <a:ea typeface="Verdana" panose="020B0604030504040204" pitchFamily="34" charset="0"/>
          </a:endParaRPr>
        </a:p>
        <a:p>
          <a:pPr marL="457200" lvl="2" indent="-228600" algn="l" defTabSz="889000">
            <a:lnSpc>
              <a:spcPct val="90000"/>
            </a:lnSpc>
            <a:spcBef>
              <a:spcPct val="0"/>
            </a:spcBef>
            <a:spcAft>
              <a:spcPct val="15000"/>
            </a:spcAft>
            <a:buChar char="•"/>
          </a:pPr>
          <a:r>
            <a:rPr lang="en-US" sz="2000" b="0" i="0" u="none" kern="1200" dirty="0">
              <a:solidFill>
                <a:srgbClr val="002060"/>
              </a:solidFill>
              <a:latin typeface="+mn-lt"/>
              <a:ea typeface="Verdana" panose="020B0604030504040204" pitchFamily="34" charset="0"/>
            </a:rPr>
            <a:t>Collect feedback from FOCs and PAs</a:t>
          </a:r>
          <a:endParaRPr lang="en-US" sz="2000" b="1" i="0" u="none" kern="1200" dirty="0">
            <a:solidFill>
              <a:srgbClr val="002060"/>
            </a:solidFill>
            <a:latin typeface="+mn-lt"/>
            <a:ea typeface="Verdana" panose="020B0604030504040204" pitchFamily="34" charset="0"/>
          </a:endParaRPr>
        </a:p>
      </dsp:txBody>
      <dsp:txXfrm>
        <a:off x="6930129" y="1571656"/>
        <a:ext cx="2533910" cy="2705625"/>
      </dsp:txXfrm>
    </dsp:sp>
    <dsp:sp modelId="{6A2FD569-458C-4551-A1EA-F0316DEF7FCD}">
      <dsp:nvSpPr>
        <dsp:cNvPr id="0" name=""/>
        <dsp:cNvSpPr/>
      </dsp:nvSpPr>
      <dsp:spPr>
        <a:xfrm>
          <a:off x="6930129" y="542056"/>
          <a:ext cx="2533910" cy="936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64160" rIns="0" bIns="264160" numCol="1" spcCol="1270" anchor="ctr" anchorCtr="0">
          <a:noAutofit/>
        </a:bodyPr>
        <a:lstStyle/>
        <a:p>
          <a:pPr marL="0" lvl="0" indent="0" algn="l" defTabSz="1155700">
            <a:lnSpc>
              <a:spcPct val="90000"/>
            </a:lnSpc>
            <a:spcBef>
              <a:spcPct val="0"/>
            </a:spcBef>
            <a:spcAft>
              <a:spcPct val="35000"/>
            </a:spcAft>
            <a:buNone/>
            <a:defRPr b="1"/>
          </a:pPr>
          <a:r>
            <a:rPr lang="en-US" sz="2600" b="0" u="none" kern="1200" dirty="0">
              <a:latin typeface="+mn-lt"/>
              <a:ea typeface="Verdana" panose="020B0604030504040204" pitchFamily="34" charset="0"/>
            </a:rPr>
            <a:t>Year 3</a:t>
          </a:r>
          <a:endParaRPr lang="en-US" sz="2600" b="0" i="1" u="none" kern="1200" dirty="0">
            <a:latin typeface="+mn-lt"/>
            <a:ea typeface="Verdana" panose="020B0604030504040204" pitchFamily="34" charset="0"/>
          </a:endParaRPr>
        </a:p>
      </dsp:txBody>
      <dsp:txXfrm>
        <a:off x="6930129" y="542056"/>
        <a:ext cx="2533910" cy="936000"/>
      </dsp:txXfrm>
    </dsp:sp>
    <dsp:sp modelId="{83190A5A-A8B5-4E4C-98D7-B21D64F968C2}">
      <dsp:nvSpPr>
        <dsp:cNvPr id="0" name=""/>
        <dsp:cNvSpPr/>
      </dsp:nvSpPr>
      <dsp:spPr>
        <a:xfrm>
          <a:off x="3889437" y="1571656"/>
          <a:ext cx="2533910" cy="2705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889000">
            <a:lnSpc>
              <a:spcPct val="90000"/>
            </a:lnSpc>
            <a:spcBef>
              <a:spcPct val="0"/>
            </a:spcBef>
            <a:spcAft>
              <a:spcPct val="15000"/>
            </a:spcAft>
            <a:buChar char="•"/>
          </a:pPr>
          <a:r>
            <a:rPr lang="en-US" sz="2000" b="1" u="none" kern="1200" dirty="0">
              <a:solidFill>
                <a:srgbClr val="002060"/>
              </a:solidFill>
              <a:latin typeface="+mn-lt"/>
              <a:ea typeface="Verdana" panose="020B0604030504040204" pitchFamily="34" charset="0"/>
            </a:rPr>
            <a:t>Navigation Services Delivery</a:t>
          </a:r>
        </a:p>
        <a:p>
          <a:pPr marL="457200" lvl="2" indent="-228600" algn="l" defTabSz="889000">
            <a:lnSpc>
              <a:spcPct val="90000"/>
            </a:lnSpc>
            <a:spcBef>
              <a:spcPct val="0"/>
            </a:spcBef>
            <a:spcAft>
              <a:spcPct val="15000"/>
            </a:spcAft>
            <a:buChar char="•"/>
          </a:pPr>
          <a:r>
            <a:rPr lang="en-US" sz="2000" b="0" u="none" kern="1200" dirty="0">
              <a:solidFill>
                <a:srgbClr val="002060"/>
              </a:solidFill>
              <a:latin typeface="+mn-lt"/>
              <a:ea typeface="Verdana" panose="020B0604030504040204" pitchFamily="34" charset="0"/>
            </a:rPr>
            <a:t>Training continues</a:t>
          </a:r>
          <a:endParaRPr lang="en-US" sz="2000" b="1" u="none" kern="1200" dirty="0">
            <a:solidFill>
              <a:srgbClr val="002060"/>
            </a:solidFill>
            <a:latin typeface="+mn-lt"/>
            <a:ea typeface="Verdana" panose="020B0604030504040204" pitchFamily="34" charset="0"/>
          </a:endParaRPr>
        </a:p>
        <a:p>
          <a:pPr marL="457200" lvl="2" indent="-228600" algn="l" defTabSz="889000">
            <a:lnSpc>
              <a:spcPct val="90000"/>
            </a:lnSpc>
            <a:spcBef>
              <a:spcPct val="0"/>
            </a:spcBef>
            <a:spcAft>
              <a:spcPct val="15000"/>
            </a:spcAft>
            <a:buChar char="•"/>
          </a:pPr>
          <a:r>
            <a:rPr lang="en-US" sz="2000" b="0" u="none" kern="1200" dirty="0">
              <a:solidFill>
                <a:srgbClr val="002060"/>
              </a:solidFill>
              <a:latin typeface="+mn-lt"/>
              <a:ea typeface="Verdana" panose="020B0604030504040204" pitchFamily="34" charset="0"/>
            </a:rPr>
            <a:t>PA/FOC and navigator collaboration</a:t>
          </a:r>
          <a:endParaRPr lang="en-US" sz="2000" b="1" u="none" kern="1200" dirty="0">
            <a:solidFill>
              <a:srgbClr val="002060"/>
            </a:solidFill>
            <a:latin typeface="+mn-lt"/>
            <a:ea typeface="Verdana" panose="020B0604030504040204" pitchFamily="34" charset="0"/>
          </a:endParaRPr>
        </a:p>
        <a:p>
          <a:pPr marL="457200" lvl="2" indent="-228600" algn="l" defTabSz="889000">
            <a:lnSpc>
              <a:spcPct val="90000"/>
            </a:lnSpc>
            <a:spcBef>
              <a:spcPct val="0"/>
            </a:spcBef>
            <a:spcAft>
              <a:spcPct val="15000"/>
            </a:spcAft>
            <a:buChar char="•"/>
          </a:pPr>
          <a:r>
            <a:rPr lang="en-US" sz="2000" b="0" u="none" kern="1200" dirty="0">
              <a:solidFill>
                <a:srgbClr val="002060"/>
              </a:solidFill>
              <a:latin typeface="+mn-lt"/>
              <a:ea typeface="Verdana" panose="020B0604030504040204" pitchFamily="34" charset="0"/>
            </a:rPr>
            <a:t>Implementation support</a:t>
          </a:r>
          <a:endParaRPr lang="en-US" sz="2000" b="1" u="none" kern="1200" dirty="0">
            <a:solidFill>
              <a:srgbClr val="002060"/>
            </a:solidFill>
            <a:latin typeface="+mn-lt"/>
            <a:ea typeface="Verdana" panose="020B0604030504040204" pitchFamily="34" charset="0"/>
          </a:endParaRPr>
        </a:p>
        <a:p>
          <a:pPr marL="457200" lvl="2" indent="-228600" algn="l" defTabSz="889000">
            <a:lnSpc>
              <a:spcPct val="90000"/>
            </a:lnSpc>
            <a:spcBef>
              <a:spcPct val="0"/>
            </a:spcBef>
            <a:spcAft>
              <a:spcPct val="15000"/>
            </a:spcAft>
            <a:buChar char="•"/>
          </a:pPr>
          <a:r>
            <a:rPr lang="en-US" sz="2000" b="0" u="none" kern="1200" dirty="0">
              <a:solidFill>
                <a:srgbClr val="002060"/>
              </a:solidFill>
              <a:latin typeface="+mn-lt"/>
              <a:ea typeface="Verdana" panose="020B0604030504040204" pitchFamily="34" charset="0"/>
            </a:rPr>
            <a:t>Site visits</a:t>
          </a:r>
          <a:endParaRPr lang="en-US" sz="2000" b="1" u="none" kern="1200" dirty="0">
            <a:solidFill>
              <a:srgbClr val="002060"/>
            </a:solidFill>
            <a:latin typeface="+mn-lt"/>
            <a:ea typeface="Verdana" panose="020B0604030504040204" pitchFamily="34" charset="0"/>
          </a:endParaRPr>
        </a:p>
      </dsp:txBody>
      <dsp:txXfrm>
        <a:off x="3889437" y="1571656"/>
        <a:ext cx="2533910" cy="2705625"/>
      </dsp:txXfrm>
    </dsp:sp>
    <dsp:sp modelId="{C0DC711A-E31D-46D2-89FA-F1F855579625}">
      <dsp:nvSpPr>
        <dsp:cNvPr id="0" name=""/>
        <dsp:cNvSpPr/>
      </dsp:nvSpPr>
      <dsp:spPr>
        <a:xfrm>
          <a:off x="3889437" y="542056"/>
          <a:ext cx="2533910" cy="936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64160" rIns="0" bIns="264160" numCol="1" spcCol="1270" anchor="ctr" anchorCtr="0">
          <a:noAutofit/>
        </a:bodyPr>
        <a:lstStyle/>
        <a:p>
          <a:pPr marL="0" lvl="0" indent="0" algn="l" defTabSz="1155700">
            <a:lnSpc>
              <a:spcPct val="90000"/>
            </a:lnSpc>
            <a:spcBef>
              <a:spcPct val="0"/>
            </a:spcBef>
            <a:spcAft>
              <a:spcPct val="35000"/>
            </a:spcAft>
            <a:buNone/>
            <a:defRPr b="1"/>
          </a:pPr>
          <a:r>
            <a:rPr lang="en-US" sz="2600" b="0" u="none" kern="1200" dirty="0">
              <a:latin typeface="+mn-lt"/>
              <a:ea typeface="Verdana" panose="020B0604030504040204" pitchFamily="34" charset="0"/>
            </a:rPr>
            <a:t>Year 2</a:t>
          </a:r>
        </a:p>
      </dsp:txBody>
      <dsp:txXfrm>
        <a:off x="3889437" y="542056"/>
        <a:ext cx="2533910" cy="936000"/>
      </dsp:txXfrm>
    </dsp:sp>
    <dsp:sp modelId="{EEBD8B19-868E-4E40-A243-CD3BD3A5DD50}">
      <dsp:nvSpPr>
        <dsp:cNvPr id="0" name=""/>
        <dsp:cNvSpPr/>
      </dsp:nvSpPr>
      <dsp:spPr>
        <a:xfrm>
          <a:off x="848744" y="1571656"/>
          <a:ext cx="2533910" cy="2705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889000">
            <a:lnSpc>
              <a:spcPct val="90000"/>
            </a:lnSpc>
            <a:spcBef>
              <a:spcPct val="0"/>
            </a:spcBef>
            <a:spcAft>
              <a:spcPct val="15000"/>
            </a:spcAft>
            <a:buChar char="•"/>
          </a:pPr>
          <a:r>
            <a:rPr lang="en-US" sz="2000" b="1" u="none" kern="1200" dirty="0">
              <a:solidFill>
                <a:srgbClr val="002060"/>
              </a:solidFill>
              <a:latin typeface="+mn-lt"/>
              <a:ea typeface="Verdana" panose="020B0604030504040204" pitchFamily="34" charset="0"/>
            </a:rPr>
            <a:t>Planning</a:t>
          </a:r>
        </a:p>
        <a:p>
          <a:pPr marL="457200" lvl="2" indent="-228600" algn="l" defTabSz="889000">
            <a:lnSpc>
              <a:spcPct val="90000"/>
            </a:lnSpc>
            <a:spcBef>
              <a:spcPct val="0"/>
            </a:spcBef>
            <a:spcAft>
              <a:spcPct val="15000"/>
            </a:spcAft>
            <a:buChar char="•"/>
          </a:pPr>
          <a:r>
            <a:rPr lang="en-US" sz="2000" b="0" u="none" kern="1200" dirty="0">
              <a:solidFill>
                <a:srgbClr val="002060"/>
              </a:solidFill>
              <a:latin typeface="+mn-lt"/>
              <a:ea typeface="Verdana" panose="020B0604030504040204" pitchFamily="34" charset="0"/>
            </a:rPr>
            <a:t>Develop evaluation plan and tools</a:t>
          </a:r>
          <a:endParaRPr lang="en-US" sz="2000" b="1" u="none" kern="1200" dirty="0">
            <a:solidFill>
              <a:srgbClr val="002060"/>
            </a:solidFill>
            <a:latin typeface="+mn-lt"/>
            <a:ea typeface="Verdana" panose="020B0604030504040204" pitchFamily="34" charset="0"/>
          </a:endParaRPr>
        </a:p>
        <a:p>
          <a:pPr marL="457200" lvl="2" indent="-228600" algn="l" defTabSz="889000">
            <a:lnSpc>
              <a:spcPct val="90000"/>
            </a:lnSpc>
            <a:spcBef>
              <a:spcPct val="0"/>
            </a:spcBef>
            <a:spcAft>
              <a:spcPct val="15000"/>
            </a:spcAft>
            <a:buChar char="•"/>
          </a:pPr>
          <a:r>
            <a:rPr lang="en-US" sz="2000" b="0" u="none" kern="1200" dirty="0">
              <a:solidFill>
                <a:srgbClr val="002060"/>
              </a:solidFill>
              <a:latin typeface="+mn-lt"/>
              <a:ea typeface="Verdana" panose="020B0604030504040204" pitchFamily="34" charset="0"/>
            </a:rPr>
            <a:t>Identify partners</a:t>
          </a:r>
          <a:endParaRPr lang="en-US" sz="2000" b="1" u="none" kern="1200" dirty="0">
            <a:solidFill>
              <a:srgbClr val="002060"/>
            </a:solidFill>
            <a:latin typeface="+mn-lt"/>
            <a:ea typeface="Verdana" panose="020B0604030504040204" pitchFamily="34" charset="0"/>
          </a:endParaRPr>
        </a:p>
        <a:p>
          <a:pPr marL="457200" lvl="2" indent="-228600" algn="l" defTabSz="889000">
            <a:lnSpc>
              <a:spcPct val="90000"/>
            </a:lnSpc>
            <a:spcBef>
              <a:spcPct val="0"/>
            </a:spcBef>
            <a:spcAft>
              <a:spcPct val="15000"/>
            </a:spcAft>
            <a:buChar char="•"/>
          </a:pPr>
          <a:r>
            <a:rPr lang="en-US" sz="2000" b="0" u="none" kern="1200" dirty="0">
              <a:solidFill>
                <a:srgbClr val="002060"/>
              </a:solidFill>
              <a:latin typeface="+mn-lt"/>
              <a:ea typeface="Verdana" panose="020B0604030504040204" pitchFamily="34" charset="0"/>
            </a:rPr>
            <a:t>Hiring</a:t>
          </a:r>
          <a:endParaRPr lang="en-US" sz="2000" b="1" u="none" kern="1200" dirty="0">
            <a:solidFill>
              <a:srgbClr val="002060"/>
            </a:solidFill>
            <a:latin typeface="+mn-lt"/>
            <a:ea typeface="Verdana" panose="020B0604030504040204" pitchFamily="34" charset="0"/>
          </a:endParaRPr>
        </a:p>
        <a:p>
          <a:pPr marL="457200" lvl="2" indent="-228600" algn="l" defTabSz="889000">
            <a:lnSpc>
              <a:spcPct val="90000"/>
            </a:lnSpc>
            <a:spcBef>
              <a:spcPct val="0"/>
            </a:spcBef>
            <a:spcAft>
              <a:spcPct val="15000"/>
            </a:spcAft>
            <a:buChar char="•"/>
          </a:pPr>
          <a:r>
            <a:rPr lang="en-US" sz="2000" b="0" u="none" kern="1200" dirty="0">
              <a:solidFill>
                <a:srgbClr val="002060"/>
              </a:solidFill>
              <a:latin typeface="+mn-lt"/>
              <a:ea typeface="Verdana" panose="020B0604030504040204" pitchFamily="34" charset="0"/>
            </a:rPr>
            <a:t>Training</a:t>
          </a:r>
          <a:endParaRPr lang="en-US" sz="2000" b="1" u="none" kern="1200" dirty="0">
            <a:solidFill>
              <a:srgbClr val="002060"/>
            </a:solidFill>
            <a:latin typeface="+mn-lt"/>
            <a:ea typeface="Verdana" panose="020B0604030504040204" pitchFamily="34" charset="0"/>
          </a:endParaRPr>
        </a:p>
      </dsp:txBody>
      <dsp:txXfrm>
        <a:off x="848744" y="1571656"/>
        <a:ext cx="2533910" cy="2705625"/>
      </dsp:txXfrm>
    </dsp:sp>
    <dsp:sp modelId="{97AE85E3-705E-4140-98B0-34684EA53BA1}">
      <dsp:nvSpPr>
        <dsp:cNvPr id="0" name=""/>
        <dsp:cNvSpPr/>
      </dsp:nvSpPr>
      <dsp:spPr>
        <a:xfrm>
          <a:off x="848744" y="542056"/>
          <a:ext cx="2533910" cy="936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64160" rIns="0" bIns="264160" numCol="1" spcCol="1270" anchor="ctr" anchorCtr="0">
          <a:noAutofit/>
        </a:bodyPr>
        <a:lstStyle/>
        <a:p>
          <a:pPr marL="0" lvl="0" indent="0" algn="l" defTabSz="1155700">
            <a:lnSpc>
              <a:spcPct val="90000"/>
            </a:lnSpc>
            <a:spcBef>
              <a:spcPct val="0"/>
            </a:spcBef>
            <a:spcAft>
              <a:spcPct val="35000"/>
            </a:spcAft>
            <a:buNone/>
            <a:defRPr b="1"/>
          </a:pPr>
          <a:r>
            <a:rPr lang="en-US" sz="2600" b="1" u="none" kern="1200" dirty="0">
              <a:latin typeface="+mn-lt"/>
              <a:ea typeface="Verdana" panose="020B0604030504040204" pitchFamily="34" charset="0"/>
            </a:rPr>
            <a:t>Year 1</a:t>
          </a:r>
        </a:p>
      </dsp:txBody>
      <dsp:txXfrm>
        <a:off x="848744" y="542056"/>
        <a:ext cx="2533910" cy="936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37C032-FD7D-49DA-B5DA-B94C94329BB8}">
      <dsp:nvSpPr>
        <dsp:cNvPr id="0" name=""/>
        <dsp:cNvSpPr/>
      </dsp:nvSpPr>
      <dsp:spPr>
        <a:xfrm>
          <a:off x="51" y="47767"/>
          <a:ext cx="4913783" cy="633600"/>
        </a:xfrm>
        <a:prstGeom prst="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b="1" kern="1200" dirty="0">
              <a:latin typeface="+mn-lt"/>
            </a:rPr>
            <a:t>Can </a:t>
          </a:r>
          <a:endParaRPr lang="en-US" sz="2200" kern="1200" dirty="0">
            <a:latin typeface="+mn-lt"/>
          </a:endParaRPr>
        </a:p>
      </dsp:txBody>
      <dsp:txXfrm>
        <a:off x="51" y="47767"/>
        <a:ext cx="4913783" cy="633600"/>
      </dsp:txXfrm>
    </dsp:sp>
    <dsp:sp modelId="{7E5879BD-81D4-4341-B9EF-82D7C669E8F8}">
      <dsp:nvSpPr>
        <dsp:cNvPr id="0" name=""/>
        <dsp:cNvSpPr/>
      </dsp:nvSpPr>
      <dsp:spPr>
        <a:xfrm>
          <a:off x="51" y="681367"/>
          <a:ext cx="4913783" cy="3985739"/>
        </a:xfrm>
        <a:prstGeom prst="rect">
          <a:avLst/>
        </a:prstGeom>
        <a:solidFill>
          <a:schemeClr val="lt1">
            <a:alpha val="90000"/>
            <a:tint val="40000"/>
            <a:hueOff val="0"/>
            <a:satOff val="0"/>
            <a:lumOff val="0"/>
            <a:alphaOff val="0"/>
          </a:schemeClr>
        </a:solidFill>
        <a:ln w="19050" cap="flat" cmpd="sng" algn="ctr">
          <a:solidFill>
            <a:schemeClr val="dk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b="1" kern="1200" dirty="0">
              <a:latin typeface="+mn-lt"/>
            </a:rPr>
            <a:t>Orient</a:t>
          </a:r>
          <a:r>
            <a:rPr lang="en-US" sz="2200" kern="1200" dirty="0">
              <a:latin typeface="+mn-lt"/>
            </a:rPr>
            <a:t> to the IV-D program</a:t>
          </a:r>
        </a:p>
        <a:p>
          <a:pPr marL="228600" lvl="1" indent="-228600" algn="l" defTabSz="977900">
            <a:lnSpc>
              <a:spcPct val="90000"/>
            </a:lnSpc>
            <a:spcBef>
              <a:spcPct val="0"/>
            </a:spcBef>
            <a:spcAft>
              <a:spcPct val="15000"/>
            </a:spcAft>
            <a:buChar char="•"/>
          </a:pPr>
          <a:r>
            <a:rPr lang="en-US" sz="2200" b="1" kern="1200" dirty="0">
              <a:latin typeface="+mn-lt"/>
            </a:rPr>
            <a:t>Provide</a:t>
          </a:r>
          <a:r>
            <a:rPr lang="en-US" sz="2200" kern="1200" dirty="0">
              <a:latin typeface="+mn-lt"/>
            </a:rPr>
            <a:t> IV-D resources including MiChildSupport</a:t>
          </a:r>
        </a:p>
        <a:p>
          <a:pPr marL="228600" lvl="1" indent="-228600" algn="l" defTabSz="977900">
            <a:lnSpc>
              <a:spcPct val="90000"/>
            </a:lnSpc>
            <a:spcBef>
              <a:spcPct val="0"/>
            </a:spcBef>
            <a:spcAft>
              <a:spcPct val="15000"/>
            </a:spcAft>
            <a:buChar char="•"/>
          </a:pPr>
          <a:r>
            <a:rPr lang="en-US" sz="2200" b="1" kern="1200" dirty="0">
              <a:latin typeface="+mn-lt"/>
            </a:rPr>
            <a:t>Ensure </a:t>
          </a:r>
          <a:r>
            <a:rPr lang="en-US" sz="2200" kern="1200" dirty="0">
              <a:latin typeface="+mn-lt"/>
            </a:rPr>
            <a:t>participants have necessary forms and instructions </a:t>
          </a:r>
        </a:p>
        <a:p>
          <a:pPr marL="228600" lvl="1" indent="-228600" algn="l" defTabSz="977900">
            <a:lnSpc>
              <a:spcPct val="90000"/>
            </a:lnSpc>
            <a:spcBef>
              <a:spcPct val="0"/>
            </a:spcBef>
            <a:spcAft>
              <a:spcPct val="15000"/>
            </a:spcAft>
            <a:buChar char="•"/>
          </a:pPr>
          <a:r>
            <a:rPr lang="en-US" sz="2200" b="1" kern="1200" dirty="0">
              <a:latin typeface="+mn-lt"/>
            </a:rPr>
            <a:t>Refer </a:t>
          </a:r>
          <a:r>
            <a:rPr lang="en-US" sz="2200" kern="1200" dirty="0">
              <a:latin typeface="+mn-lt"/>
            </a:rPr>
            <a:t>to parenting, co-parenting, and community resources</a:t>
          </a:r>
        </a:p>
        <a:p>
          <a:pPr marL="228600" lvl="1" indent="-228600" algn="l" defTabSz="977900">
            <a:lnSpc>
              <a:spcPct val="90000"/>
            </a:lnSpc>
            <a:spcBef>
              <a:spcPct val="0"/>
            </a:spcBef>
            <a:spcAft>
              <a:spcPct val="15000"/>
            </a:spcAft>
            <a:buChar char="•"/>
          </a:pPr>
          <a:r>
            <a:rPr lang="en-US" sz="2200" b="1" kern="1200" dirty="0">
              <a:latin typeface="+mn-lt"/>
            </a:rPr>
            <a:t>Explain </a:t>
          </a:r>
          <a:r>
            <a:rPr lang="en-US" sz="2200" b="0" kern="1200" dirty="0">
              <a:latin typeface="+mn-lt"/>
            </a:rPr>
            <a:t>how child </a:t>
          </a:r>
          <a:r>
            <a:rPr lang="en-US" sz="2200" kern="1200" dirty="0">
              <a:latin typeface="+mn-lt"/>
            </a:rPr>
            <a:t>support is calculated</a:t>
          </a:r>
        </a:p>
        <a:p>
          <a:pPr marL="228600" lvl="1" indent="-228600" algn="l" defTabSz="977900">
            <a:lnSpc>
              <a:spcPct val="90000"/>
            </a:lnSpc>
            <a:spcBef>
              <a:spcPct val="0"/>
            </a:spcBef>
            <a:spcAft>
              <a:spcPct val="15000"/>
            </a:spcAft>
            <a:buChar char="•"/>
          </a:pPr>
          <a:r>
            <a:rPr lang="en-US" sz="2200" b="1" kern="1200" dirty="0">
              <a:latin typeface="+mn-lt"/>
            </a:rPr>
            <a:t>Provide and track </a:t>
          </a:r>
          <a:r>
            <a:rPr lang="en-US" sz="2200" kern="1200" dirty="0">
              <a:latin typeface="+mn-lt"/>
            </a:rPr>
            <a:t>navigation services</a:t>
          </a:r>
        </a:p>
      </dsp:txBody>
      <dsp:txXfrm>
        <a:off x="51" y="681367"/>
        <a:ext cx="4913783" cy="3985739"/>
      </dsp:txXfrm>
    </dsp:sp>
    <dsp:sp modelId="{168AE16D-BAAD-40D4-9660-4635C115310B}">
      <dsp:nvSpPr>
        <dsp:cNvPr id="0" name=""/>
        <dsp:cNvSpPr/>
      </dsp:nvSpPr>
      <dsp:spPr>
        <a:xfrm>
          <a:off x="5601764" y="47767"/>
          <a:ext cx="4913783" cy="633600"/>
        </a:xfrm>
        <a:prstGeom prst="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b="1" kern="1200" dirty="0">
              <a:latin typeface="+mn-lt"/>
            </a:rPr>
            <a:t>Cannot</a:t>
          </a:r>
          <a:endParaRPr lang="en-US" sz="2200" kern="1200" dirty="0">
            <a:latin typeface="+mn-lt"/>
          </a:endParaRPr>
        </a:p>
      </dsp:txBody>
      <dsp:txXfrm>
        <a:off x="5601764" y="47767"/>
        <a:ext cx="4913783" cy="633600"/>
      </dsp:txXfrm>
    </dsp:sp>
    <dsp:sp modelId="{78FAEFBB-0C11-4F25-AB9E-05F9C3552855}">
      <dsp:nvSpPr>
        <dsp:cNvPr id="0" name=""/>
        <dsp:cNvSpPr/>
      </dsp:nvSpPr>
      <dsp:spPr>
        <a:xfrm>
          <a:off x="5601764" y="681367"/>
          <a:ext cx="4913783" cy="3985739"/>
        </a:xfrm>
        <a:prstGeom prst="rect">
          <a:avLst/>
        </a:prstGeom>
        <a:solidFill>
          <a:schemeClr val="lt1">
            <a:alpha val="90000"/>
            <a:tint val="40000"/>
            <a:hueOff val="0"/>
            <a:satOff val="0"/>
            <a:lumOff val="0"/>
            <a:alphaOff val="0"/>
          </a:schemeClr>
        </a:solidFill>
        <a:ln w="19050" cap="flat" cmpd="sng" algn="ctr">
          <a:solidFill>
            <a:schemeClr val="dk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b="1" kern="1200" dirty="0">
              <a:effectLst/>
              <a:latin typeface="+mn-lt"/>
              <a:ea typeface="Aptos" panose="020B0004020202020204" pitchFamily="34" charset="0"/>
              <a:cs typeface="Times New Roman" panose="02020603050405020304" pitchFamily="18" charset="0"/>
            </a:rPr>
            <a:t>Specific action on case</a:t>
          </a:r>
          <a:r>
            <a:rPr lang="en-US" sz="2200" kern="1200" dirty="0">
              <a:effectLst/>
              <a:latin typeface="+mn-lt"/>
              <a:ea typeface="Aptos" panose="020B0004020202020204" pitchFamily="34" charset="0"/>
              <a:cs typeface="Times New Roman" panose="02020603050405020304" pitchFamily="18" charset="0"/>
            </a:rPr>
            <a:t> (review and modification, enforcement remedies)</a:t>
          </a:r>
          <a:endParaRPr lang="en-US" sz="2200" kern="1200" dirty="0">
            <a:latin typeface="+mn-lt"/>
          </a:endParaRPr>
        </a:p>
        <a:p>
          <a:pPr marL="228600" lvl="1" indent="-228600" algn="l" defTabSz="977900">
            <a:lnSpc>
              <a:spcPct val="90000"/>
            </a:lnSpc>
            <a:spcBef>
              <a:spcPct val="0"/>
            </a:spcBef>
            <a:spcAft>
              <a:spcPct val="15000"/>
            </a:spcAft>
            <a:buChar char="•"/>
          </a:pPr>
          <a:r>
            <a:rPr lang="en-US" sz="2200" b="1" kern="1200" dirty="0">
              <a:effectLst/>
              <a:latin typeface="+mn-lt"/>
              <a:ea typeface="Aptos" panose="020B0004020202020204" pitchFamily="34" charset="0"/>
              <a:cs typeface="Times New Roman" panose="02020603050405020304" pitchFamily="18" charset="0"/>
            </a:rPr>
            <a:t>Custody or parenting time</a:t>
          </a:r>
        </a:p>
        <a:p>
          <a:pPr marL="228600" lvl="1" indent="-228600" algn="l" defTabSz="977900">
            <a:lnSpc>
              <a:spcPct val="90000"/>
            </a:lnSpc>
            <a:spcBef>
              <a:spcPct val="0"/>
            </a:spcBef>
            <a:spcAft>
              <a:spcPct val="15000"/>
            </a:spcAft>
            <a:buChar char="•"/>
          </a:pPr>
          <a:r>
            <a:rPr lang="en-US" sz="2200" b="1" kern="1200" dirty="0">
              <a:effectLst/>
              <a:latin typeface="+mn-lt"/>
              <a:ea typeface="Aptos" panose="020B0004020202020204" pitchFamily="34" charset="0"/>
              <a:cs typeface="Times New Roman" panose="02020603050405020304" pitchFamily="18" charset="0"/>
            </a:rPr>
            <a:t>Provide legal advice</a:t>
          </a:r>
          <a:r>
            <a:rPr lang="en-US" sz="2200" b="0" kern="1200" dirty="0">
              <a:effectLst/>
              <a:latin typeface="+mn-lt"/>
              <a:ea typeface="Aptos" panose="020B0004020202020204" pitchFamily="34" charset="0"/>
              <a:cs typeface="Times New Roman" panose="02020603050405020304" pitchFamily="18" charset="0"/>
            </a:rPr>
            <a:t> (provide resources)</a:t>
          </a:r>
        </a:p>
        <a:p>
          <a:pPr marL="228600" lvl="1" indent="-228600" algn="l" defTabSz="977900">
            <a:lnSpc>
              <a:spcPct val="90000"/>
            </a:lnSpc>
            <a:spcBef>
              <a:spcPct val="0"/>
            </a:spcBef>
            <a:spcAft>
              <a:spcPct val="15000"/>
            </a:spcAft>
            <a:buChar char="•"/>
          </a:pPr>
          <a:r>
            <a:rPr lang="en-US" sz="2200" b="1" kern="1200" dirty="0">
              <a:effectLst/>
              <a:latin typeface="+mn-lt"/>
              <a:ea typeface="Aptos" panose="020B0004020202020204" pitchFamily="34" charset="0"/>
              <a:cs typeface="Times New Roman" panose="02020603050405020304" pitchFamily="18" charset="0"/>
            </a:rPr>
            <a:t>Take payments </a:t>
          </a:r>
          <a:r>
            <a:rPr lang="en-US" sz="2200" kern="1200" dirty="0">
              <a:effectLst/>
              <a:latin typeface="+mn-lt"/>
              <a:ea typeface="Aptos" panose="020B0004020202020204" pitchFamily="34" charset="0"/>
              <a:cs typeface="Times New Roman" panose="02020603050405020304" pitchFamily="18" charset="0"/>
            </a:rPr>
            <a:t>– provide information</a:t>
          </a:r>
        </a:p>
      </dsp:txBody>
      <dsp:txXfrm>
        <a:off x="5601764" y="681367"/>
        <a:ext cx="4913783" cy="39857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722FA5-891F-4C0B-8276-D2E81FECEF92}">
      <dsp:nvSpPr>
        <dsp:cNvPr id="0" name=""/>
        <dsp:cNvSpPr/>
      </dsp:nvSpPr>
      <dsp:spPr>
        <a:xfrm>
          <a:off x="0" y="1805"/>
          <a:ext cx="9280585" cy="91531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C42D789-6C08-49B8-A407-AFD830745F80}">
      <dsp:nvSpPr>
        <dsp:cNvPr id="0" name=""/>
        <dsp:cNvSpPr/>
      </dsp:nvSpPr>
      <dsp:spPr>
        <a:xfrm>
          <a:off x="276881" y="207750"/>
          <a:ext cx="503420" cy="5034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FB8A758-32B9-469B-B1EF-E00CB856EEF1}">
      <dsp:nvSpPr>
        <dsp:cNvPr id="0" name=""/>
        <dsp:cNvSpPr/>
      </dsp:nvSpPr>
      <dsp:spPr>
        <a:xfrm>
          <a:off x="1057183" y="1805"/>
          <a:ext cx="4176263"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n-US" sz="2200" kern="1200" dirty="0"/>
            <a:t>Share</a:t>
          </a:r>
        </a:p>
      </dsp:txBody>
      <dsp:txXfrm>
        <a:off x="1057183" y="1805"/>
        <a:ext cx="4176263" cy="915310"/>
      </dsp:txXfrm>
    </dsp:sp>
    <dsp:sp modelId="{030F05B2-16F6-4977-A3CF-E67DB17F385E}">
      <dsp:nvSpPr>
        <dsp:cNvPr id="0" name=""/>
        <dsp:cNvSpPr/>
      </dsp:nvSpPr>
      <dsp:spPr>
        <a:xfrm>
          <a:off x="5233446" y="1805"/>
          <a:ext cx="4047138"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666750">
            <a:lnSpc>
              <a:spcPct val="100000"/>
            </a:lnSpc>
            <a:spcBef>
              <a:spcPct val="0"/>
            </a:spcBef>
            <a:spcAft>
              <a:spcPct val="35000"/>
            </a:spcAft>
            <a:buNone/>
          </a:pPr>
          <a:r>
            <a:rPr lang="en-US" sz="1500" kern="1200" dirty="0"/>
            <a:t>Feedback about the process and navigation services with evaluators through interviews </a:t>
          </a:r>
        </a:p>
      </dsp:txBody>
      <dsp:txXfrm>
        <a:off x="5233446" y="1805"/>
        <a:ext cx="4047138" cy="915310"/>
      </dsp:txXfrm>
    </dsp:sp>
    <dsp:sp modelId="{BACC8BFC-8A54-4149-AFD0-75359304A81C}">
      <dsp:nvSpPr>
        <dsp:cNvPr id="0" name=""/>
        <dsp:cNvSpPr/>
      </dsp:nvSpPr>
      <dsp:spPr>
        <a:xfrm>
          <a:off x="0" y="1145944"/>
          <a:ext cx="9280585" cy="91531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1D46F69-CDF9-4273-B3DD-8C3559D5B218}">
      <dsp:nvSpPr>
        <dsp:cNvPr id="0" name=""/>
        <dsp:cNvSpPr/>
      </dsp:nvSpPr>
      <dsp:spPr>
        <a:xfrm>
          <a:off x="276881" y="1351889"/>
          <a:ext cx="503420" cy="50342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77AFC3B-6696-4137-A6C3-711678E40BD4}">
      <dsp:nvSpPr>
        <dsp:cNvPr id="0" name=""/>
        <dsp:cNvSpPr/>
      </dsp:nvSpPr>
      <dsp:spPr>
        <a:xfrm>
          <a:off x="1057183" y="1145944"/>
          <a:ext cx="4176263"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n-US" sz="2200" kern="1200" dirty="0"/>
            <a:t>Orient</a:t>
          </a:r>
        </a:p>
      </dsp:txBody>
      <dsp:txXfrm>
        <a:off x="1057183" y="1145944"/>
        <a:ext cx="4176263" cy="915310"/>
      </dsp:txXfrm>
    </dsp:sp>
    <dsp:sp modelId="{BBA56DFE-B903-45A8-90E6-FF35C629E9DC}">
      <dsp:nvSpPr>
        <dsp:cNvPr id="0" name=""/>
        <dsp:cNvSpPr/>
      </dsp:nvSpPr>
      <dsp:spPr>
        <a:xfrm>
          <a:off x="5233446" y="1145944"/>
          <a:ext cx="4047138"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666750">
            <a:lnSpc>
              <a:spcPct val="100000"/>
            </a:lnSpc>
            <a:spcBef>
              <a:spcPct val="0"/>
            </a:spcBef>
            <a:spcAft>
              <a:spcPct val="35000"/>
            </a:spcAft>
            <a:buNone/>
          </a:pPr>
          <a:r>
            <a:rPr lang="en-US" sz="1500" kern="1200" dirty="0"/>
            <a:t>Navigators to local office and provide county-specific training including shadowing and contacts</a:t>
          </a:r>
        </a:p>
      </dsp:txBody>
      <dsp:txXfrm>
        <a:off x="5233446" y="1145944"/>
        <a:ext cx="4047138" cy="915310"/>
      </dsp:txXfrm>
    </dsp:sp>
    <dsp:sp modelId="{8C4779A9-1FEA-4138-A310-9D889F6CC74E}">
      <dsp:nvSpPr>
        <dsp:cNvPr id="0" name=""/>
        <dsp:cNvSpPr/>
      </dsp:nvSpPr>
      <dsp:spPr>
        <a:xfrm>
          <a:off x="0" y="2290082"/>
          <a:ext cx="9280585" cy="91531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F4ACE05-BDD2-405C-99FF-C619E45D9C22}">
      <dsp:nvSpPr>
        <dsp:cNvPr id="0" name=""/>
        <dsp:cNvSpPr/>
      </dsp:nvSpPr>
      <dsp:spPr>
        <a:xfrm>
          <a:off x="276881" y="2496027"/>
          <a:ext cx="503420" cy="50342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06BA09-C554-45A6-8F92-BD03630A8BA6}">
      <dsp:nvSpPr>
        <dsp:cNvPr id="0" name=""/>
        <dsp:cNvSpPr/>
      </dsp:nvSpPr>
      <dsp:spPr>
        <a:xfrm>
          <a:off x="1057183" y="2290082"/>
          <a:ext cx="4176263"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n-US" sz="2200" kern="1200" dirty="0"/>
            <a:t>Help</a:t>
          </a:r>
        </a:p>
      </dsp:txBody>
      <dsp:txXfrm>
        <a:off x="1057183" y="2290082"/>
        <a:ext cx="4176263" cy="915310"/>
      </dsp:txXfrm>
    </dsp:sp>
    <dsp:sp modelId="{803CC5E1-EEC2-4103-9EA4-1E271CA87DDE}">
      <dsp:nvSpPr>
        <dsp:cNvPr id="0" name=""/>
        <dsp:cNvSpPr/>
      </dsp:nvSpPr>
      <dsp:spPr>
        <a:xfrm>
          <a:off x="5233446" y="2290082"/>
          <a:ext cx="4047138"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666750">
            <a:lnSpc>
              <a:spcPct val="100000"/>
            </a:lnSpc>
            <a:spcBef>
              <a:spcPct val="0"/>
            </a:spcBef>
            <a:spcAft>
              <a:spcPct val="35000"/>
            </a:spcAft>
            <a:buNone/>
          </a:pPr>
          <a:r>
            <a:rPr lang="en-US" sz="1500" kern="1200" dirty="0"/>
            <a:t>Plan (working group, steering committee, county-specific meetings)</a:t>
          </a:r>
        </a:p>
      </dsp:txBody>
      <dsp:txXfrm>
        <a:off x="5233446" y="2290082"/>
        <a:ext cx="4047138" cy="915310"/>
      </dsp:txXfrm>
    </dsp:sp>
    <dsp:sp modelId="{B897BEDC-27A3-4C4B-9EF3-162424A97F09}">
      <dsp:nvSpPr>
        <dsp:cNvPr id="0" name=""/>
        <dsp:cNvSpPr/>
      </dsp:nvSpPr>
      <dsp:spPr>
        <a:xfrm>
          <a:off x="0" y="3434220"/>
          <a:ext cx="9280585" cy="91531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9CE0A0E-BDC4-44A9-B311-9312873CD578}">
      <dsp:nvSpPr>
        <dsp:cNvPr id="0" name=""/>
        <dsp:cNvSpPr/>
      </dsp:nvSpPr>
      <dsp:spPr>
        <a:xfrm>
          <a:off x="276881" y="3640165"/>
          <a:ext cx="503420" cy="50342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D40CF42-F17B-4D4A-934A-F3578004FA6F}">
      <dsp:nvSpPr>
        <dsp:cNvPr id="0" name=""/>
        <dsp:cNvSpPr/>
      </dsp:nvSpPr>
      <dsp:spPr>
        <a:xfrm>
          <a:off x="1057183" y="3434220"/>
          <a:ext cx="4176263"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n-US" sz="2200" kern="1200" dirty="0"/>
            <a:t>Receive and make</a:t>
          </a:r>
        </a:p>
      </dsp:txBody>
      <dsp:txXfrm>
        <a:off x="1057183" y="3434220"/>
        <a:ext cx="4176263" cy="915310"/>
      </dsp:txXfrm>
    </dsp:sp>
    <dsp:sp modelId="{CF601AE0-0AEC-4207-83B1-4F1382C06A67}">
      <dsp:nvSpPr>
        <dsp:cNvPr id="0" name=""/>
        <dsp:cNvSpPr/>
      </dsp:nvSpPr>
      <dsp:spPr>
        <a:xfrm>
          <a:off x="5233446" y="3434220"/>
          <a:ext cx="4047138"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666750">
            <a:lnSpc>
              <a:spcPct val="100000"/>
            </a:lnSpc>
            <a:spcBef>
              <a:spcPct val="0"/>
            </a:spcBef>
            <a:spcAft>
              <a:spcPct val="35000"/>
            </a:spcAft>
            <a:buNone/>
          </a:pPr>
          <a:r>
            <a:rPr lang="en-US" sz="1500" kern="1200" dirty="0"/>
            <a:t>Referrals from and to navigators</a:t>
          </a:r>
        </a:p>
      </dsp:txBody>
      <dsp:txXfrm>
        <a:off x="5233446" y="3434220"/>
        <a:ext cx="4047138" cy="91531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EEC685-8196-4AE3-B904-741750B08631}">
      <dsp:nvSpPr>
        <dsp:cNvPr id="0" name=""/>
        <dsp:cNvSpPr/>
      </dsp:nvSpPr>
      <dsp:spPr>
        <a:xfrm>
          <a:off x="0" y="0"/>
          <a:ext cx="1510523" cy="91850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3188A9A-3FED-4E8E-BE0B-FDB46E90D7AF}">
      <dsp:nvSpPr>
        <dsp:cNvPr id="0" name=""/>
        <dsp:cNvSpPr/>
      </dsp:nvSpPr>
      <dsp:spPr>
        <a:xfrm>
          <a:off x="2220007" y="0"/>
          <a:ext cx="4315781" cy="24134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100000"/>
            </a:lnSpc>
            <a:spcBef>
              <a:spcPct val="0"/>
            </a:spcBef>
            <a:spcAft>
              <a:spcPct val="35000"/>
            </a:spcAft>
            <a:buNone/>
            <a:defRPr b="1"/>
          </a:pPr>
          <a:r>
            <a:rPr lang="en-US" sz="1800" b="0" kern="1200" dirty="0">
              <a:solidFill>
                <a:srgbClr val="002060"/>
              </a:solidFill>
            </a:rPr>
            <a:t>InvolvedDad</a:t>
          </a:r>
        </a:p>
        <a:p>
          <a:pPr marL="0" lvl="0" indent="0" algn="l" defTabSz="800100">
            <a:lnSpc>
              <a:spcPct val="100000"/>
            </a:lnSpc>
            <a:spcBef>
              <a:spcPct val="0"/>
            </a:spcBef>
            <a:spcAft>
              <a:spcPct val="35000"/>
            </a:spcAft>
            <a:buNone/>
            <a:defRPr b="1"/>
          </a:pPr>
          <a:r>
            <a:rPr lang="en-US" sz="1800" b="0" kern="1200" dirty="0">
              <a:solidFill>
                <a:srgbClr val="002060"/>
              </a:solidFill>
            </a:rPr>
            <a:t>Black Impact Collaborative </a:t>
          </a:r>
        </a:p>
        <a:p>
          <a:pPr marL="0" lvl="0" indent="0" algn="l" defTabSz="800100">
            <a:lnSpc>
              <a:spcPct val="100000"/>
            </a:lnSpc>
            <a:spcBef>
              <a:spcPct val="0"/>
            </a:spcBef>
            <a:spcAft>
              <a:spcPct val="35000"/>
            </a:spcAft>
            <a:buNone/>
            <a:defRPr b="1"/>
          </a:pPr>
          <a:r>
            <a:rPr lang="en-US" sz="1800" b="0" kern="1200" dirty="0">
              <a:solidFill>
                <a:srgbClr val="002060"/>
              </a:solidFill>
            </a:rPr>
            <a:t>Family Futures</a:t>
          </a:r>
        </a:p>
        <a:p>
          <a:pPr marL="0" lvl="0" indent="0" algn="l" defTabSz="800100">
            <a:lnSpc>
              <a:spcPct val="100000"/>
            </a:lnSpc>
            <a:spcBef>
              <a:spcPct val="0"/>
            </a:spcBef>
            <a:spcAft>
              <a:spcPct val="35000"/>
            </a:spcAft>
            <a:buNone/>
            <a:defRPr b="1"/>
          </a:pPr>
          <a:r>
            <a:rPr lang="en-US" sz="1800" b="0" kern="1200" dirty="0">
              <a:solidFill>
                <a:srgbClr val="002060"/>
              </a:solidFill>
            </a:rPr>
            <a:t>ACCESS</a:t>
          </a:r>
        </a:p>
        <a:p>
          <a:pPr marL="0" lvl="0" indent="0" algn="l" defTabSz="800100">
            <a:lnSpc>
              <a:spcPct val="100000"/>
            </a:lnSpc>
            <a:spcBef>
              <a:spcPct val="0"/>
            </a:spcBef>
            <a:spcAft>
              <a:spcPct val="35000"/>
            </a:spcAft>
            <a:buNone/>
            <a:defRPr b="1"/>
          </a:pPr>
          <a:r>
            <a:rPr lang="en-US" sz="1800" b="0" kern="1200" dirty="0">
              <a:solidFill>
                <a:srgbClr val="002060"/>
              </a:solidFill>
            </a:rPr>
            <a:t>Children’s Center</a:t>
          </a:r>
        </a:p>
        <a:p>
          <a:pPr marL="0" lvl="0" indent="0" algn="l" defTabSz="800100">
            <a:lnSpc>
              <a:spcPct val="100000"/>
            </a:lnSpc>
            <a:spcBef>
              <a:spcPct val="0"/>
            </a:spcBef>
            <a:spcAft>
              <a:spcPct val="35000"/>
            </a:spcAft>
            <a:buNone/>
            <a:defRPr b="1"/>
          </a:pPr>
          <a:r>
            <a:rPr lang="en-US" sz="1800" b="0" kern="1200" dirty="0">
              <a:solidFill>
                <a:srgbClr val="002060"/>
              </a:solidFill>
            </a:rPr>
            <a:t>Detroit Justice Center</a:t>
          </a:r>
        </a:p>
        <a:p>
          <a:pPr marL="0" lvl="0" indent="0" algn="l" defTabSz="800100">
            <a:lnSpc>
              <a:spcPct val="100000"/>
            </a:lnSpc>
            <a:spcBef>
              <a:spcPct val="0"/>
            </a:spcBef>
            <a:spcAft>
              <a:spcPct val="35000"/>
            </a:spcAft>
            <a:buNone/>
            <a:defRPr b="1"/>
          </a:pPr>
          <a:r>
            <a:rPr lang="en-US" sz="1800" b="0" kern="1200" dirty="0">
              <a:solidFill>
                <a:srgbClr val="002060"/>
              </a:solidFill>
            </a:rPr>
            <a:t>Focus HOPE</a:t>
          </a:r>
        </a:p>
        <a:p>
          <a:pPr marL="0" lvl="0" indent="0" algn="l" defTabSz="800100">
            <a:lnSpc>
              <a:spcPct val="100000"/>
            </a:lnSpc>
            <a:spcBef>
              <a:spcPct val="0"/>
            </a:spcBef>
            <a:spcAft>
              <a:spcPct val="35000"/>
            </a:spcAft>
            <a:buNone/>
            <a:defRPr b="1"/>
          </a:pPr>
          <a:r>
            <a:rPr lang="en-US" sz="1800" b="0" kern="1200" dirty="0">
              <a:solidFill>
                <a:srgbClr val="002060"/>
              </a:solidFill>
            </a:rPr>
            <a:t>Supreme Transitions</a:t>
          </a:r>
        </a:p>
        <a:p>
          <a:pPr marL="0" lvl="0" indent="0" algn="l" defTabSz="800100">
            <a:lnSpc>
              <a:spcPct val="100000"/>
            </a:lnSpc>
            <a:spcBef>
              <a:spcPct val="0"/>
            </a:spcBef>
            <a:spcAft>
              <a:spcPct val="35000"/>
            </a:spcAft>
            <a:buNone/>
            <a:defRPr b="1"/>
          </a:pPr>
          <a:r>
            <a:rPr lang="en-US" sz="1800" b="0" kern="1200" dirty="0">
              <a:solidFill>
                <a:srgbClr val="002060"/>
              </a:solidFill>
            </a:rPr>
            <a:t>Team Wellness Center (3 locations)</a:t>
          </a:r>
        </a:p>
        <a:p>
          <a:pPr marL="0" lvl="0" indent="0" algn="l" defTabSz="800100">
            <a:lnSpc>
              <a:spcPct val="100000"/>
            </a:lnSpc>
            <a:spcBef>
              <a:spcPct val="0"/>
            </a:spcBef>
            <a:spcAft>
              <a:spcPct val="35000"/>
            </a:spcAft>
            <a:buNone/>
            <a:defRPr b="1"/>
          </a:pPr>
          <a:r>
            <a:rPr lang="en-US" sz="1800" b="0" kern="1200" dirty="0">
              <a:solidFill>
                <a:srgbClr val="002060"/>
              </a:solidFill>
            </a:rPr>
            <a:t>Wayne Metro Community Action Agency (3 locations)</a:t>
          </a:r>
          <a:endParaRPr lang="en-US" sz="1400" b="0" kern="1200" dirty="0">
            <a:solidFill>
              <a:srgbClr val="002060"/>
            </a:solidFill>
          </a:endParaRPr>
        </a:p>
      </dsp:txBody>
      <dsp:txXfrm>
        <a:off x="2220007" y="0"/>
        <a:ext cx="4315781" cy="2413430"/>
      </dsp:txXfrm>
    </dsp:sp>
    <dsp:sp modelId="{23154CE8-D0C6-4722-A0AF-8064F8B51BC2}">
      <dsp:nvSpPr>
        <dsp:cNvPr id="0" name=""/>
        <dsp:cNvSpPr/>
      </dsp:nvSpPr>
      <dsp:spPr>
        <a:xfrm>
          <a:off x="3099909" y="3498627"/>
          <a:ext cx="4315781" cy="85270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657F2C-6DFB-46CF-961E-B69EB9C5E035}">
      <dsp:nvSpPr>
        <dsp:cNvPr id="0" name=""/>
        <dsp:cNvSpPr/>
      </dsp:nvSpPr>
      <dsp:spPr>
        <a:xfrm>
          <a:off x="889495" y="1030"/>
          <a:ext cx="1003640" cy="1003640"/>
        </a:xfrm>
        <a:prstGeom prst="ellipse">
          <a:avLst/>
        </a:prstGeom>
        <a:solidFill>
          <a:schemeClr val="accent2">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53879CE5-4165-46F9-A06C-B385DF93FA84}">
      <dsp:nvSpPr>
        <dsp:cNvPr id="0" name=""/>
        <dsp:cNvSpPr/>
      </dsp:nvSpPr>
      <dsp:spPr>
        <a:xfrm>
          <a:off x="1103385" y="214921"/>
          <a:ext cx="575859" cy="57585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95C2D008-AA0C-4270-A799-95B44E0701D7}">
      <dsp:nvSpPr>
        <dsp:cNvPr id="0" name=""/>
        <dsp:cNvSpPr/>
      </dsp:nvSpPr>
      <dsp:spPr>
        <a:xfrm>
          <a:off x="568659" y="1317281"/>
          <a:ext cx="1645312" cy="658125"/>
        </a:xfrm>
        <a:prstGeom prst="rect">
          <a:avLst/>
        </a:prstGeom>
        <a:noFill/>
        <a:ln w="1270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Were the goals were reached?</a:t>
          </a:r>
        </a:p>
      </dsp:txBody>
      <dsp:txXfrm>
        <a:off x="568659" y="1317281"/>
        <a:ext cx="1645312" cy="658125"/>
      </dsp:txXfrm>
    </dsp:sp>
    <dsp:sp modelId="{CC4F05D9-6BFE-4BF2-B1E0-D83F069FBCD8}">
      <dsp:nvSpPr>
        <dsp:cNvPr id="0" name=""/>
        <dsp:cNvSpPr/>
      </dsp:nvSpPr>
      <dsp:spPr>
        <a:xfrm>
          <a:off x="2822737" y="1030"/>
          <a:ext cx="1003640" cy="1003640"/>
        </a:xfrm>
        <a:prstGeom prst="ellipse">
          <a:avLst/>
        </a:prstGeom>
        <a:solidFill>
          <a:schemeClr val="accent2">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FB98652C-FADE-4DA5-8C11-FDECF8FD1EAB}">
      <dsp:nvSpPr>
        <dsp:cNvPr id="0" name=""/>
        <dsp:cNvSpPr/>
      </dsp:nvSpPr>
      <dsp:spPr>
        <a:xfrm>
          <a:off x="3036628" y="214921"/>
          <a:ext cx="575859" cy="57585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B7A5947C-A606-4B52-AA05-A641609406EC}">
      <dsp:nvSpPr>
        <dsp:cNvPr id="0" name=""/>
        <dsp:cNvSpPr/>
      </dsp:nvSpPr>
      <dsp:spPr>
        <a:xfrm>
          <a:off x="2501901" y="1317281"/>
          <a:ext cx="1645312" cy="658125"/>
        </a:xfrm>
        <a:prstGeom prst="rect">
          <a:avLst/>
        </a:prstGeom>
        <a:noFill/>
        <a:ln w="1270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Informing future efforts and initiatives</a:t>
          </a:r>
        </a:p>
      </dsp:txBody>
      <dsp:txXfrm>
        <a:off x="2501901" y="1317281"/>
        <a:ext cx="1645312" cy="658125"/>
      </dsp:txXfrm>
    </dsp:sp>
    <dsp:sp modelId="{4472D6A6-BC6C-4772-BBE8-C474344951D9}">
      <dsp:nvSpPr>
        <dsp:cNvPr id="0" name=""/>
        <dsp:cNvSpPr/>
      </dsp:nvSpPr>
      <dsp:spPr>
        <a:xfrm>
          <a:off x="4755979" y="1030"/>
          <a:ext cx="1003640" cy="1003640"/>
        </a:xfrm>
        <a:prstGeom prst="ellipse">
          <a:avLst/>
        </a:prstGeom>
        <a:solidFill>
          <a:schemeClr val="accent2">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4B87CEA6-C551-44A8-8E03-074D6389E570}">
      <dsp:nvSpPr>
        <dsp:cNvPr id="0" name=""/>
        <dsp:cNvSpPr/>
      </dsp:nvSpPr>
      <dsp:spPr>
        <a:xfrm>
          <a:off x="4969870" y="214921"/>
          <a:ext cx="575859" cy="57585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FF29EE6B-8365-408D-A2E0-491E81B3B54D}">
      <dsp:nvSpPr>
        <dsp:cNvPr id="0" name=""/>
        <dsp:cNvSpPr/>
      </dsp:nvSpPr>
      <dsp:spPr>
        <a:xfrm>
          <a:off x="4435143" y="1317281"/>
          <a:ext cx="1645312" cy="658125"/>
        </a:xfrm>
        <a:prstGeom prst="rect">
          <a:avLst/>
        </a:prstGeom>
        <a:noFill/>
        <a:ln w="1270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Should we or others continue to build on this program?</a:t>
          </a:r>
        </a:p>
      </dsp:txBody>
      <dsp:txXfrm>
        <a:off x="4435143" y="1317281"/>
        <a:ext cx="1645312" cy="658125"/>
      </dsp:txXfrm>
    </dsp:sp>
    <dsp:sp modelId="{F211BD51-BC7D-4C85-A233-401A4FF4B995}">
      <dsp:nvSpPr>
        <dsp:cNvPr id="0" name=""/>
        <dsp:cNvSpPr/>
      </dsp:nvSpPr>
      <dsp:spPr>
        <a:xfrm>
          <a:off x="6689221" y="1030"/>
          <a:ext cx="1003640" cy="1003640"/>
        </a:xfrm>
        <a:prstGeom prst="ellipse">
          <a:avLst/>
        </a:prstGeom>
        <a:solidFill>
          <a:schemeClr val="accent2">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E58930B2-BE31-4F0C-8ACB-6EAB47381349}">
      <dsp:nvSpPr>
        <dsp:cNvPr id="0" name=""/>
        <dsp:cNvSpPr/>
      </dsp:nvSpPr>
      <dsp:spPr>
        <a:xfrm>
          <a:off x="6903112" y="214921"/>
          <a:ext cx="575859" cy="57585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6493D544-F330-4E47-B0AB-8E92FB028CE3}">
      <dsp:nvSpPr>
        <dsp:cNvPr id="0" name=""/>
        <dsp:cNvSpPr/>
      </dsp:nvSpPr>
      <dsp:spPr>
        <a:xfrm>
          <a:off x="6368385" y="1317281"/>
          <a:ext cx="1645312" cy="658125"/>
        </a:xfrm>
        <a:prstGeom prst="rect">
          <a:avLst/>
        </a:prstGeom>
        <a:noFill/>
        <a:ln w="1270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What could be done differently to improve the program?</a:t>
          </a:r>
        </a:p>
      </dsp:txBody>
      <dsp:txXfrm>
        <a:off x="6368385" y="1317281"/>
        <a:ext cx="1645312" cy="658125"/>
      </dsp:txXfrm>
    </dsp:sp>
    <dsp:sp modelId="{719B5A24-562E-429B-933A-FD9CFC13B719}">
      <dsp:nvSpPr>
        <dsp:cNvPr id="0" name=""/>
        <dsp:cNvSpPr/>
      </dsp:nvSpPr>
      <dsp:spPr>
        <a:xfrm>
          <a:off x="8622464" y="1030"/>
          <a:ext cx="1003640" cy="1003640"/>
        </a:xfrm>
        <a:prstGeom prst="ellipse">
          <a:avLst/>
        </a:prstGeom>
        <a:solidFill>
          <a:schemeClr val="accent2">
            <a:tint val="40000"/>
            <a:hueOff val="0"/>
            <a:satOff val="0"/>
            <a:lumOff val="0"/>
            <a:alphaOff val="0"/>
          </a:schemeClr>
        </a:solidFill>
        <a:ln w="12700" cap="flat" cmpd="sng" algn="ctr">
          <a:solidFill>
            <a:schemeClr val="dk1">
              <a:hueOff val="0"/>
              <a:satOff val="0"/>
              <a:lumOff val="0"/>
              <a:alphaOff val="0"/>
            </a:schemeClr>
          </a:solidFill>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8B8BF35A-9919-4B4A-9322-1FB948DDA0CD}">
      <dsp:nvSpPr>
        <dsp:cNvPr id="0" name=""/>
        <dsp:cNvSpPr/>
      </dsp:nvSpPr>
      <dsp:spPr>
        <a:xfrm>
          <a:off x="8836354" y="214921"/>
          <a:ext cx="575859" cy="57585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FE0E469D-AAA2-4B32-BBF6-14D0F5C13133}">
      <dsp:nvSpPr>
        <dsp:cNvPr id="0" name=""/>
        <dsp:cNvSpPr/>
      </dsp:nvSpPr>
      <dsp:spPr>
        <a:xfrm>
          <a:off x="8301628" y="1317281"/>
          <a:ext cx="1645312" cy="658125"/>
        </a:xfrm>
        <a:prstGeom prst="rect">
          <a:avLst/>
        </a:prstGeom>
        <a:noFill/>
        <a:ln w="1270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Sharing with funders, program leadership, community agencies, community members </a:t>
          </a:r>
        </a:p>
      </dsp:txBody>
      <dsp:txXfrm>
        <a:off x="8301628" y="1317281"/>
        <a:ext cx="1645312" cy="65812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E5DC52-C091-40E0-8CBD-3C351F7AC847}">
      <dsp:nvSpPr>
        <dsp:cNvPr id="0" name=""/>
        <dsp:cNvSpPr/>
      </dsp:nvSpPr>
      <dsp:spPr>
        <a:xfrm>
          <a:off x="2238694" y="1602"/>
          <a:ext cx="2183394" cy="873357"/>
        </a:xfrm>
        <a:prstGeom prst="chevron">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7620" rIns="0" bIns="7620" numCol="1" spcCol="1270" anchor="ctr" anchorCtr="0">
          <a:noAutofit/>
        </a:bodyPr>
        <a:lstStyle/>
        <a:p>
          <a:pPr marL="0" lvl="0" indent="0" algn="ctr" defTabSz="533400">
            <a:lnSpc>
              <a:spcPct val="90000"/>
            </a:lnSpc>
            <a:spcBef>
              <a:spcPct val="0"/>
            </a:spcBef>
            <a:spcAft>
              <a:spcPts val="0"/>
            </a:spcAft>
            <a:buNone/>
          </a:pPr>
          <a:r>
            <a:rPr lang="en-US" sz="1200" b="1" u="none" kern="1200" dirty="0">
              <a:latin typeface="+mn-lt"/>
              <a:ea typeface="Verdana" panose="020B0604030504040204" pitchFamily="34" charset="0"/>
            </a:rPr>
            <a:t>Recruitment</a:t>
          </a:r>
        </a:p>
      </dsp:txBody>
      <dsp:txXfrm>
        <a:off x="2675373" y="1602"/>
        <a:ext cx="1310037" cy="873357"/>
      </dsp:txXfrm>
    </dsp:sp>
    <dsp:sp modelId="{D4C04C74-4387-4333-8809-2A19E30B447A}">
      <dsp:nvSpPr>
        <dsp:cNvPr id="0" name=""/>
        <dsp:cNvSpPr/>
      </dsp:nvSpPr>
      <dsp:spPr>
        <a:xfrm>
          <a:off x="4138248" y="75838"/>
          <a:ext cx="1812217" cy="724887"/>
        </a:xfrm>
        <a:prstGeom prst="chevron">
          <a:avLst/>
        </a:prstGeom>
        <a:solidFill>
          <a:schemeClr val="dk2">
            <a:alpha val="90000"/>
            <a:tint val="40000"/>
            <a:hueOff val="0"/>
            <a:satOff val="0"/>
            <a:lumOff val="0"/>
            <a:alphaOff val="0"/>
          </a:schemeClr>
        </a:solidFill>
        <a:ln w="1905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marL="0" lvl="0" indent="0" algn="ctr" defTabSz="533400">
            <a:lnSpc>
              <a:spcPct val="90000"/>
            </a:lnSpc>
            <a:spcBef>
              <a:spcPct val="0"/>
            </a:spcBef>
            <a:spcAft>
              <a:spcPts val="0"/>
            </a:spcAft>
            <a:buNone/>
          </a:pPr>
          <a:r>
            <a:rPr lang="en-US" sz="1200" b="0" u="none" kern="1200" dirty="0">
              <a:latin typeface="+mn-lt"/>
              <a:ea typeface="Verdana" panose="020B0604030504040204" pitchFamily="34" charset="0"/>
            </a:rPr>
            <a:t>Consent form</a:t>
          </a:r>
        </a:p>
      </dsp:txBody>
      <dsp:txXfrm>
        <a:off x="4500692" y="75838"/>
        <a:ext cx="1087330" cy="724887"/>
      </dsp:txXfrm>
    </dsp:sp>
    <dsp:sp modelId="{A7004ED5-610F-4EE1-A370-64DEFE1BDC70}">
      <dsp:nvSpPr>
        <dsp:cNvPr id="0" name=""/>
        <dsp:cNvSpPr/>
      </dsp:nvSpPr>
      <dsp:spPr>
        <a:xfrm>
          <a:off x="5696755" y="75838"/>
          <a:ext cx="1812217" cy="724887"/>
        </a:xfrm>
        <a:prstGeom prst="chevron">
          <a:avLst/>
        </a:prstGeom>
        <a:solidFill>
          <a:schemeClr val="dk2">
            <a:alpha val="90000"/>
            <a:tint val="40000"/>
            <a:hueOff val="0"/>
            <a:satOff val="0"/>
            <a:lumOff val="0"/>
            <a:alphaOff val="0"/>
          </a:schemeClr>
        </a:solidFill>
        <a:ln w="1905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marL="0" lvl="0" indent="0" algn="ctr" defTabSz="533400">
            <a:lnSpc>
              <a:spcPct val="90000"/>
            </a:lnSpc>
            <a:spcBef>
              <a:spcPct val="0"/>
            </a:spcBef>
            <a:spcAft>
              <a:spcPts val="0"/>
            </a:spcAft>
            <a:buNone/>
          </a:pPr>
          <a:r>
            <a:rPr lang="en-US" sz="1200" b="0" u="none" kern="1200" dirty="0">
              <a:latin typeface="+mn-lt"/>
              <a:ea typeface="Verdana" panose="020B0604030504040204" pitchFamily="34" charset="0"/>
            </a:rPr>
            <a:t>Navigator tracker – recruitment </a:t>
          </a:r>
        </a:p>
      </dsp:txBody>
      <dsp:txXfrm>
        <a:off x="6059199" y="75838"/>
        <a:ext cx="1087330" cy="724887"/>
      </dsp:txXfrm>
    </dsp:sp>
    <dsp:sp modelId="{4AB7DD50-C2BC-49E0-99E3-0F96E6CA0FBC}">
      <dsp:nvSpPr>
        <dsp:cNvPr id="0" name=""/>
        <dsp:cNvSpPr/>
      </dsp:nvSpPr>
      <dsp:spPr>
        <a:xfrm>
          <a:off x="2238694" y="997230"/>
          <a:ext cx="2183394" cy="873357"/>
        </a:xfrm>
        <a:prstGeom prst="chevron">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7620" rIns="0" bIns="7620" numCol="1" spcCol="1270" anchor="ctr" anchorCtr="0">
          <a:noAutofit/>
        </a:bodyPr>
        <a:lstStyle/>
        <a:p>
          <a:pPr marL="0" lvl="0" indent="0" algn="ctr" defTabSz="533400">
            <a:lnSpc>
              <a:spcPct val="90000"/>
            </a:lnSpc>
            <a:spcBef>
              <a:spcPct val="0"/>
            </a:spcBef>
            <a:spcAft>
              <a:spcPts val="0"/>
            </a:spcAft>
            <a:buNone/>
          </a:pPr>
          <a:r>
            <a:rPr lang="en-US" sz="1200" b="1" u="none" kern="1200" dirty="0">
              <a:latin typeface="+mn-lt"/>
              <a:ea typeface="Verdana" panose="020B0604030504040204" pitchFamily="34" charset="0"/>
            </a:rPr>
            <a:t>Navigation Services Delivery</a:t>
          </a:r>
          <a:endParaRPr lang="en-US" sz="1200" b="0" i="1" u="none" kern="1200" dirty="0">
            <a:latin typeface="+mn-lt"/>
            <a:ea typeface="Verdana" panose="020B0604030504040204" pitchFamily="34" charset="0"/>
          </a:endParaRPr>
        </a:p>
      </dsp:txBody>
      <dsp:txXfrm>
        <a:off x="2675373" y="997230"/>
        <a:ext cx="1310037" cy="873357"/>
      </dsp:txXfrm>
    </dsp:sp>
    <dsp:sp modelId="{20B459D5-C734-457D-9BE6-FB178C1CDE05}">
      <dsp:nvSpPr>
        <dsp:cNvPr id="0" name=""/>
        <dsp:cNvSpPr/>
      </dsp:nvSpPr>
      <dsp:spPr>
        <a:xfrm>
          <a:off x="4138248" y="1071465"/>
          <a:ext cx="1812217" cy="724887"/>
        </a:xfrm>
        <a:prstGeom prst="chevron">
          <a:avLst/>
        </a:prstGeom>
        <a:solidFill>
          <a:schemeClr val="dk2">
            <a:alpha val="90000"/>
            <a:tint val="40000"/>
            <a:hueOff val="0"/>
            <a:satOff val="0"/>
            <a:lumOff val="0"/>
            <a:alphaOff val="0"/>
          </a:schemeClr>
        </a:solidFill>
        <a:ln w="1905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marL="0" lvl="0" indent="0" algn="ctr" defTabSz="533400">
            <a:lnSpc>
              <a:spcPct val="90000"/>
            </a:lnSpc>
            <a:spcBef>
              <a:spcPct val="0"/>
            </a:spcBef>
            <a:spcAft>
              <a:spcPts val="0"/>
            </a:spcAft>
            <a:buNone/>
          </a:pPr>
          <a:r>
            <a:rPr lang="en-US" sz="1200" b="0" u="none" kern="1200" dirty="0">
              <a:latin typeface="+mn-lt"/>
              <a:ea typeface="Verdana" panose="020B0604030504040204" pitchFamily="34" charset="0"/>
            </a:rPr>
            <a:t>Intake form</a:t>
          </a:r>
          <a:endParaRPr lang="en-US" sz="1200" b="0" i="1" u="none" kern="1200" dirty="0">
            <a:latin typeface="+mn-lt"/>
            <a:ea typeface="Verdana" panose="020B0604030504040204" pitchFamily="34" charset="0"/>
          </a:endParaRPr>
        </a:p>
      </dsp:txBody>
      <dsp:txXfrm>
        <a:off x="4500692" y="1071465"/>
        <a:ext cx="1087330" cy="724887"/>
      </dsp:txXfrm>
    </dsp:sp>
    <dsp:sp modelId="{A7B0FFBF-7805-495E-9E40-0555BE338506}">
      <dsp:nvSpPr>
        <dsp:cNvPr id="0" name=""/>
        <dsp:cNvSpPr/>
      </dsp:nvSpPr>
      <dsp:spPr>
        <a:xfrm>
          <a:off x="5696755" y="1071465"/>
          <a:ext cx="1812217" cy="724887"/>
        </a:xfrm>
        <a:prstGeom prst="chevron">
          <a:avLst/>
        </a:prstGeom>
        <a:solidFill>
          <a:schemeClr val="dk2">
            <a:alpha val="90000"/>
            <a:tint val="40000"/>
            <a:hueOff val="0"/>
            <a:satOff val="0"/>
            <a:lumOff val="0"/>
            <a:alphaOff val="0"/>
          </a:schemeClr>
        </a:solidFill>
        <a:ln w="1905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marL="0" lvl="0" indent="0" algn="ctr" defTabSz="533400">
            <a:lnSpc>
              <a:spcPct val="90000"/>
            </a:lnSpc>
            <a:spcBef>
              <a:spcPct val="0"/>
            </a:spcBef>
            <a:spcAft>
              <a:spcPts val="0"/>
            </a:spcAft>
            <a:buNone/>
          </a:pPr>
          <a:r>
            <a:rPr lang="en-US" sz="1200" b="0" i="0" u="none" kern="1200" dirty="0">
              <a:latin typeface="+mn-lt"/>
              <a:ea typeface="Verdana" panose="020B0604030504040204" pitchFamily="34" charset="0"/>
            </a:rPr>
            <a:t>Individualized Service Plan</a:t>
          </a:r>
          <a:endParaRPr lang="en-US" sz="1200" b="0" i="1" u="none" kern="1200" dirty="0">
            <a:latin typeface="+mn-lt"/>
            <a:ea typeface="Verdana" panose="020B0604030504040204" pitchFamily="34" charset="0"/>
          </a:endParaRPr>
        </a:p>
      </dsp:txBody>
      <dsp:txXfrm>
        <a:off x="6059199" y="1071465"/>
        <a:ext cx="1087330" cy="724887"/>
      </dsp:txXfrm>
    </dsp:sp>
    <dsp:sp modelId="{24AAE09D-04AF-49E4-8DB1-5F520404EFFA}">
      <dsp:nvSpPr>
        <dsp:cNvPr id="0" name=""/>
        <dsp:cNvSpPr/>
      </dsp:nvSpPr>
      <dsp:spPr>
        <a:xfrm>
          <a:off x="7255262" y="1071465"/>
          <a:ext cx="1812217" cy="724887"/>
        </a:xfrm>
        <a:prstGeom prst="chevron">
          <a:avLst/>
        </a:prstGeom>
        <a:solidFill>
          <a:schemeClr val="dk2">
            <a:alpha val="90000"/>
            <a:tint val="40000"/>
            <a:hueOff val="0"/>
            <a:satOff val="0"/>
            <a:lumOff val="0"/>
            <a:alphaOff val="0"/>
          </a:schemeClr>
        </a:solidFill>
        <a:ln w="1905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marL="0" lvl="0" indent="0" algn="ctr" defTabSz="533400">
            <a:lnSpc>
              <a:spcPct val="90000"/>
            </a:lnSpc>
            <a:spcBef>
              <a:spcPct val="0"/>
            </a:spcBef>
            <a:spcAft>
              <a:spcPts val="0"/>
            </a:spcAft>
            <a:buNone/>
          </a:pPr>
          <a:r>
            <a:rPr lang="en-US" sz="1200" b="0" u="none" kern="1200" dirty="0">
              <a:latin typeface="+mn-lt"/>
              <a:ea typeface="Verdana" panose="020B0604030504040204" pitchFamily="34" charset="0"/>
            </a:rPr>
            <a:t>Navigation tracker – navigation services </a:t>
          </a:r>
          <a:endParaRPr lang="en-US" sz="1200" b="0" i="1" u="none" kern="1200" dirty="0">
            <a:latin typeface="+mn-lt"/>
            <a:ea typeface="Verdana" panose="020B0604030504040204" pitchFamily="34" charset="0"/>
          </a:endParaRPr>
        </a:p>
      </dsp:txBody>
      <dsp:txXfrm>
        <a:off x="7617706" y="1071465"/>
        <a:ext cx="1087330" cy="724887"/>
      </dsp:txXfrm>
    </dsp:sp>
    <dsp:sp modelId="{D2F99BFA-00F9-417E-B4E1-299F3537C915}">
      <dsp:nvSpPr>
        <dsp:cNvPr id="0" name=""/>
        <dsp:cNvSpPr/>
      </dsp:nvSpPr>
      <dsp:spPr>
        <a:xfrm>
          <a:off x="2238694" y="1992858"/>
          <a:ext cx="2183394" cy="873357"/>
        </a:xfrm>
        <a:prstGeom prst="chevron">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7620" rIns="0" bIns="7620" numCol="1" spcCol="1270" anchor="ctr" anchorCtr="0">
          <a:noAutofit/>
        </a:bodyPr>
        <a:lstStyle/>
        <a:p>
          <a:pPr marL="0" lvl="0" indent="0" algn="ctr" defTabSz="533400">
            <a:lnSpc>
              <a:spcPct val="90000"/>
            </a:lnSpc>
            <a:spcBef>
              <a:spcPct val="0"/>
            </a:spcBef>
            <a:spcAft>
              <a:spcPts val="0"/>
            </a:spcAft>
            <a:buNone/>
          </a:pPr>
          <a:r>
            <a:rPr lang="en-US" sz="1200" b="1" u="none" kern="1200" dirty="0">
              <a:latin typeface="+mn-lt"/>
              <a:ea typeface="Verdana" panose="020B0604030504040204" pitchFamily="34" charset="0"/>
            </a:rPr>
            <a:t>Navigation Services Delivery -  </a:t>
          </a:r>
          <a:r>
            <a:rPr lang="en-US" sz="1200" b="1" i="1" u="none" kern="1200" dirty="0">
              <a:latin typeface="+mn-lt"/>
              <a:ea typeface="Verdana" panose="020B0604030504040204" pitchFamily="34" charset="0"/>
            </a:rPr>
            <a:t>30 days after services completed</a:t>
          </a:r>
        </a:p>
      </dsp:txBody>
      <dsp:txXfrm>
        <a:off x="2675373" y="1992858"/>
        <a:ext cx="1310037" cy="873357"/>
      </dsp:txXfrm>
    </dsp:sp>
    <dsp:sp modelId="{7B5E52BB-C471-48AE-81F2-B47DC21ECC91}">
      <dsp:nvSpPr>
        <dsp:cNvPr id="0" name=""/>
        <dsp:cNvSpPr/>
      </dsp:nvSpPr>
      <dsp:spPr>
        <a:xfrm>
          <a:off x="4138248" y="2067093"/>
          <a:ext cx="1812217" cy="724887"/>
        </a:xfrm>
        <a:prstGeom prst="chevron">
          <a:avLst/>
        </a:prstGeom>
        <a:solidFill>
          <a:schemeClr val="dk2">
            <a:alpha val="90000"/>
            <a:tint val="40000"/>
            <a:hueOff val="0"/>
            <a:satOff val="0"/>
            <a:lumOff val="0"/>
            <a:alphaOff val="0"/>
          </a:schemeClr>
        </a:solidFill>
        <a:ln w="1905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marL="0" lvl="0" indent="0" algn="ctr" defTabSz="533400">
            <a:lnSpc>
              <a:spcPct val="90000"/>
            </a:lnSpc>
            <a:spcBef>
              <a:spcPct val="0"/>
            </a:spcBef>
            <a:spcAft>
              <a:spcPts val="0"/>
            </a:spcAft>
            <a:buNone/>
          </a:pPr>
          <a:r>
            <a:rPr lang="en-US" sz="1200" b="0" i="0" u="none" kern="1200" dirty="0">
              <a:latin typeface="+mn-lt"/>
              <a:ea typeface="Verdana" panose="020B0604030504040204" pitchFamily="34" charset="0"/>
            </a:rPr>
            <a:t>Post-participation survey</a:t>
          </a:r>
          <a:endParaRPr lang="en-US" sz="1200" b="0" u="none" kern="1200" dirty="0">
            <a:latin typeface="+mn-lt"/>
            <a:ea typeface="Verdana" panose="020B0604030504040204" pitchFamily="34" charset="0"/>
          </a:endParaRPr>
        </a:p>
      </dsp:txBody>
      <dsp:txXfrm>
        <a:off x="4500692" y="2067093"/>
        <a:ext cx="1087330" cy="724887"/>
      </dsp:txXfrm>
    </dsp:sp>
    <dsp:sp modelId="{80092F36-55F1-4C5B-92DF-FB596701B597}">
      <dsp:nvSpPr>
        <dsp:cNvPr id="0" name=""/>
        <dsp:cNvSpPr/>
      </dsp:nvSpPr>
      <dsp:spPr>
        <a:xfrm>
          <a:off x="5696755" y="2067093"/>
          <a:ext cx="1812217" cy="724887"/>
        </a:xfrm>
        <a:prstGeom prst="chevron">
          <a:avLst/>
        </a:prstGeom>
        <a:solidFill>
          <a:schemeClr val="dk2">
            <a:alpha val="90000"/>
            <a:tint val="40000"/>
            <a:hueOff val="0"/>
            <a:satOff val="0"/>
            <a:lumOff val="0"/>
            <a:alphaOff val="0"/>
          </a:schemeClr>
        </a:solidFill>
        <a:ln w="1905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marL="0" lvl="0" indent="0" algn="ctr" defTabSz="533400">
            <a:lnSpc>
              <a:spcPct val="90000"/>
            </a:lnSpc>
            <a:spcBef>
              <a:spcPct val="0"/>
            </a:spcBef>
            <a:spcAft>
              <a:spcPts val="0"/>
            </a:spcAft>
            <a:buNone/>
          </a:pPr>
          <a:r>
            <a:rPr lang="en-US" sz="1200" b="0" u="none" kern="1200" dirty="0">
              <a:latin typeface="+mn-lt"/>
              <a:ea typeface="Verdana" panose="020B0604030504040204" pitchFamily="34" charset="0"/>
            </a:rPr>
            <a:t>Navigation tracker – navigation services </a:t>
          </a:r>
        </a:p>
      </dsp:txBody>
      <dsp:txXfrm>
        <a:off x="6059199" y="2067093"/>
        <a:ext cx="1087330" cy="72488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2966D2-528B-4A4E-9BE4-6B4D3FF379B4}">
      <dsp:nvSpPr>
        <dsp:cNvPr id="0" name=""/>
        <dsp:cNvSpPr/>
      </dsp:nvSpPr>
      <dsp:spPr>
        <a:xfrm>
          <a:off x="3414" y="3805"/>
          <a:ext cx="3329572" cy="489600"/>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dirty="0"/>
            <a:t>Define</a:t>
          </a:r>
        </a:p>
      </dsp:txBody>
      <dsp:txXfrm>
        <a:off x="3414" y="3805"/>
        <a:ext cx="3329572" cy="489600"/>
      </dsp:txXfrm>
    </dsp:sp>
    <dsp:sp modelId="{F8E6F240-B845-4F4C-AEB8-833B9EC61D61}">
      <dsp:nvSpPr>
        <dsp:cNvPr id="0" name=""/>
        <dsp:cNvSpPr/>
      </dsp:nvSpPr>
      <dsp:spPr>
        <a:xfrm>
          <a:off x="3414" y="493405"/>
          <a:ext cx="3329572" cy="2021177"/>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dirty="0"/>
            <a:t>Clearly define roles</a:t>
          </a:r>
        </a:p>
        <a:p>
          <a:pPr marL="342900" lvl="2" indent="-171450" algn="l" defTabSz="755650">
            <a:lnSpc>
              <a:spcPct val="90000"/>
            </a:lnSpc>
            <a:spcBef>
              <a:spcPct val="0"/>
            </a:spcBef>
            <a:spcAft>
              <a:spcPct val="15000"/>
            </a:spcAft>
            <a:buChar char="•"/>
          </a:pPr>
          <a:r>
            <a:rPr lang="en-US" sz="1700" kern="1200" dirty="0"/>
            <a:t>Need for job aids, role descriptions</a:t>
          </a:r>
        </a:p>
      </dsp:txBody>
      <dsp:txXfrm>
        <a:off x="3414" y="493405"/>
        <a:ext cx="3329572" cy="2021177"/>
      </dsp:txXfrm>
    </dsp:sp>
    <dsp:sp modelId="{C6598923-278A-4107-8657-727D3EC85254}">
      <dsp:nvSpPr>
        <dsp:cNvPr id="0" name=""/>
        <dsp:cNvSpPr/>
      </dsp:nvSpPr>
      <dsp:spPr>
        <a:xfrm>
          <a:off x="3799128" y="3805"/>
          <a:ext cx="3329572" cy="489600"/>
        </a:xfrm>
        <a:prstGeom prst="rect">
          <a:avLst/>
        </a:prstGeom>
        <a:solidFill>
          <a:schemeClr val="accent2">
            <a:hueOff val="3221807"/>
            <a:satOff val="-9246"/>
            <a:lumOff val="-14805"/>
            <a:alphaOff val="0"/>
          </a:schemeClr>
        </a:solidFill>
        <a:ln w="19050" cap="flat" cmpd="sng" algn="ctr">
          <a:solidFill>
            <a:schemeClr val="accent2">
              <a:hueOff val="3221807"/>
              <a:satOff val="-9246"/>
              <a:lumOff val="-1480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dirty="0"/>
            <a:t>Discuss</a:t>
          </a:r>
        </a:p>
      </dsp:txBody>
      <dsp:txXfrm>
        <a:off x="3799128" y="3805"/>
        <a:ext cx="3329572" cy="489600"/>
      </dsp:txXfrm>
    </dsp:sp>
    <dsp:sp modelId="{459E1109-AA8F-4721-A4EF-737D2D9F5BA8}">
      <dsp:nvSpPr>
        <dsp:cNvPr id="0" name=""/>
        <dsp:cNvSpPr/>
      </dsp:nvSpPr>
      <dsp:spPr>
        <a:xfrm>
          <a:off x="3787141" y="465108"/>
          <a:ext cx="3329572" cy="2021177"/>
        </a:xfrm>
        <a:prstGeom prst="rect">
          <a:avLst/>
        </a:prstGeom>
        <a:solidFill>
          <a:schemeClr val="accent2">
            <a:tint val="40000"/>
            <a:alpha val="90000"/>
            <a:hueOff val="3367359"/>
            <a:satOff val="-31116"/>
            <a:lumOff val="-3508"/>
            <a:alphaOff val="0"/>
          </a:schemeClr>
        </a:solidFill>
        <a:ln w="19050" cap="flat" cmpd="sng" algn="ctr">
          <a:solidFill>
            <a:schemeClr val="accent2">
              <a:tint val="40000"/>
              <a:alpha val="90000"/>
              <a:hueOff val="3367359"/>
              <a:satOff val="-31116"/>
              <a:lumOff val="-350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dirty="0"/>
            <a:t>Discuss progress and identify areas of need</a:t>
          </a:r>
        </a:p>
        <a:p>
          <a:pPr marL="342900" lvl="2" indent="-171450" algn="l" defTabSz="755650">
            <a:lnSpc>
              <a:spcPct val="90000"/>
            </a:lnSpc>
            <a:spcBef>
              <a:spcPct val="0"/>
            </a:spcBef>
            <a:spcAft>
              <a:spcPct val="15000"/>
            </a:spcAft>
            <a:buChar char="•"/>
          </a:pPr>
          <a:r>
            <a:rPr lang="en-US" sz="1700" kern="1200" dirty="0"/>
            <a:t>Create regular opportunities for navigator and office supervisors to meet</a:t>
          </a:r>
        </a:p>
        <a:p>
          <a:pPr marL="342900" lvl="2" indent="-171450" algn="l" defTabSz="755650">
            <a:lnSpc>
              <a:spcPct val="90000"/>
            </a:lnSpc>
            <a:spcBef>
              <a:spcPct val="0"/>
            </a:spcBef>
            <a:spcAft>
              <a:spcPct val="15000"/>
            </a:spcAft>
            <a:buChar char="•"/>
          </a:pPr>
          <a:r>
            <a:rPr lang="en-US" sz="1700" kern="1200" dirty="0"/>
            <a:t>Learning Communities among navigators</a:t>
          </a:r>
        </a:p>
      </dsp:txBody>
      <dsp:txXfrm>
        <a:off x="3787141" y="465108"/>
        <a:ext cx="3329572" cy="2021177"/>
      </dsp:txXfrm>
    </dsp:sp>
    <dsp:sp modelId="{71E123AD-8167-4E67-85EF-809C6258F907}">
      <dsp:nvSpPr>
        <dsp:cNvPr id="0" name=""/>
        <dsp:cNvSpPr/>
      </dsp:nvSpPr>
      <dsp:spPr>
        <a:xfrm>
          <a:off x="7594841" y="3805"/>
          <a:ext cx="3329572" cy="489600"/>
        </a:xfrm>
        <a:prstGeom prst="rect">
          <a:avLst/>
        </a:prstGeom>
        <a:solidFill>
          <a:schemeClr val="accent2">
            <a:hueOff val="6443614"/>
            <a:satOff val="-18493"/>
            <a:lumOff val="-29609"/>
            <a:alphaOff val="0"/>
          </a:schemeClr>
        </a:solidFill>
        <a:ln w="1905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dirty="0"/>
            <a:t>Develop</a:t>
          </a:r>
        </a:p>
      </dsp:txBody>
      <dsp:txXfrm>
        <a:off x="7594841" y="3805"/>
        <a:ext cx="3329572" cy="489600"/>
      </dsp:txXfrm>
    </dsp:sp>
    <dsp:sp modelId="{799126E7-6F3F-4EB9-A5F9-65144F90D0E7}">
      <dsp:nvSpPr>
        <dsp:cNvPr id="0" name=""/>
        <dsp:cNvSpPr/>
      </dsp:nvSpPr>
      <dsp:spPr>
        <a:xfrm>
          <a:off x="7594841" y="493405"/>
          <a:ext cx="3329572" cy="2021177"/>
        </a:xfrm>
        <a:prstGeom prst="rect">
          <a:avLst/>
        </a:prstGeom>
        <a:solidFill>
          <a:schemeClr val="accent2">
            <a:tint val="40000"/>
            <a:alpha val="90000"/>
            <a:hueOff val="6734718"/>
            <a:satOff val="-62232"/>
            <a:lumOff val="-7015"/>
            <a:alphaOff val="0"/>
          </a:schemeClr>
        </a:solidFill>
        <a:ln w="19050" cap="flat" cmpd="sng" algn="ctr">
          <a:solidFill>
            <a:schemeClr val="accent2">
              <a:tint val="40000"/>
              <a:alpha val="90000"/>
              <a:hueOff val="6734718"/>
              <a:satOff val="-62232"/>
              <a:lumOff val="-701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dirty="0"/>
            <a:t>Develop efficient, sustainable trainings</a:t>
          </a:r>
        </a:p>
        <a:p>
          <a:pPr marL="342900" lvl="2" indent="-171450" algn="l" defTabSz="755650">
            <a:lnSpc>
              <a:spcPct val="90000"/>
            </a:lnSpc>
            <a:spcBef>
              <a:spcPct val="0"/>
            </a:spcBef>
            <a:spcAft>
              <a:spcPct val="15000"/>
            </a:spcAft>
            <a:buChar char="•"/>
          </a:pPr>
          <a:r>
            <a:rPr lang="en-US" sz="1700" kern="1200" dirty="0"/>
            <a:t>Rolling onboarding – challenges and opportunities </a:t>
          </a:r>
        </a:p>
        <a:p>
          <a:pPr marL="342900" lvl="2" indent="-171450" algn="l" defTabSz="755650">
            <a:lnSpc>
              <a:spcPct val="90000"/>
            </a:lnSpc>
            <a:spcBef>
              <a:spcPct val="0"/>
            </a:spcBef>
            <a:spcAft>
              <a:spcPct val="15000"/>
            </a:spcAft>
            <a:buChar char="•"/>
          </a:pPr>
          <a:r>
            <a:rPr lang="en-US" sz="1700" kern="1200" dirty="0"/>
            <a:t>Produce in-person, virtual (live), and recorded trainings</a:t>
          </a:r>
        </a:p>
      </dsp:txBody>
      <dsp:txXfrm>
        <a:off x="7594841" y="493405"/>
        <a:ext cx="3329572" cy="2021177"/>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09A752-FC9E-4226-9090-63E372904ACF}" type="datetimeFigureOut">
              <a:rPr lang="en-US" smtClean="0"/>
              <a:t>8/15/2025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3FE7E6-8F20-417E-85B8-AC5EC1907E1C}" type="slidenum">
              <a:rPr lang="en-US" smtClean="0"/>
              <a:t>‹#›</a:t>
            </a:fld>
            <a:endParaRPr lang="en-US" dirty="0"/>
          </a:p>
        </p:txBody>
      </p:sp>
    </p:spTree>
    <p:extLst>
      <p:ext uri="{BB962C8B-B14F-4D97-AF65-F5344CB8AC3E}">
        <p14:creationId xmlns:p14="http://schemas.microsoft.com/office/powerpoint/2010/main" val="16259807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Parents must meet TANF income eligibility to be enrolled in the program and have a current open child support case. </a:t>
            </a:r>
          </a:p>
          <a:p>
            <a:r>
              <a:rPr lang="en-US" dirty="0"/>
              <a:t>Due to COVID there was a delay in launching the project. Request was made to extend the program through 2027. No additional funding was provided. </a:t>
            </a:r>
          </a:p>
        </p:txBody>
      </p:sp>
      <p:sp>
        <p:nvSpPr>
          <p:cNvPr id="4" name="Slide Number Placeholder 3"/>
          <p:cNvSpPr>
            <a:spLocks noGrp="1"/>
          </p:cNvSpPr>
          <p:nvPr>
            <p:ph type="sldNum" sz="quarter" idx="5"/>
          </p:nvPr>
        </p:nvSpPr>
        <p:spPr/>
        <p:txBody>
          <a:bodyPr/>
          <a:lstStyle/>
          <a:p>
            <a:fld id="{9E3FE7E6-8F20-417E-85B8-AC5EC1907E1C}" type="slidenum">
              <a:rPr lang="en-US" smtClean="0"/>
              <a:t>5</a:t>
            </a:fld>
            <a:endParaRPr lang="en-US" dirty="0"/>
          </a:p>
        </p:txBody>
      </p:sp>
    </p:spTree>
    <p:extLst>
      <p:ext uri="{BB962C8B-B14F-4D97-AF65-F5344CB8AC3E}">
        <p14:creationId xmlns:p14="http://schemas.microsoft.com/office/powerpoint/2010/main" val="12981294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Vendor and counties were required to follow state procurement rules and apply for a Request for Application (RFA) in 2019. </a:t>
            </a:r>
          </a:p>
          <a:p>
            <a:r>
              <a:rPr lang="en-US" dirty="0"/>
              <a:t>We are proud to support our counties and vendors in helping them create program that meet the needs of their communities. Each program is slightly different: supportive service allocation range from $500-$3000 per participant and required enrollment range from 40-120 participants each year based on Small, Medium and Large county caseload size. </a:t>
            </a:r>
          </a:p>
          <a:p>
            <a:r>
              <a:rPr lang="en-US" dirty="0"/>
              <a:t>Counties who work with a vendor must collect a signed Release of Information for completion of the referral and confidentially purposes. This a is barrier to enrollment as a one-stop-shop within the child support program is the best model. </a:t>
            </a:r>
          </a:p>
        </p:txBody>
      </p:sp>
      <p:sp>
        <p:nvSpPr>
          <p:cNvPr id="4" name="Slide Number Placeholder 3"/>
          <p:cNvSpPr>
            <a:spLocks noGrp="1"/>
          </p:cNvSpPr>
          <p:nvPr>
            <p:ph type="sldNum" sz="quarter" idx="5"/>
          </p:nvPr>
        </p:nvSpPr>
        <p:spPr/>
        <p:txBody>
          <a:bodyPr/>
          <a:lstStyle/>
          <a:p>
            <a:fld id="{9E3FE7E6-8F20-417E-85B8-AC5EC1907E1C}" type="slidenum">
              <a:rPr lang="en-US" smtClean="0"/>
              <a:t>6</a:t>
            </a:fld>
            <a:endParaRPr lang="en-US" dirty="0"/>
          </a:p>
        </p:txBody>
      </p:sp>
    </p:spTree>
    <p:extLst>
      <p:ext uri="{BB962C8B-B14F-4D97-AF65-F5344CB8AC3E}">
        <p14:creationId xmlns:p14="http://schemas.microsoft.com/office/powerpoint/2010/main" val="2899447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Child support milestones: paying 90% or more in monthly obligation for 3 months or more consistently. </a:t>
            </a:r>
          </a:p>
          <a:p>
            <a:r>
              <a:rPr lang="en-US" dirty="0"/>
              <a:t>Employment milestones: gain new and/or full-time employment while engaged with the program. </a:t>
            </a:r>
          </a:p>
          <a:p>
            <a:r>
              <a:rPr lang="en-US" dirty="0"/>
              <a:t>Participants are given a survey at enrollment, 3 months, 6 months and 12 months to evaluate client barriers. </a:t>
            </a:r>
          </a:p>
        </p:txBody>
      </p:sp>
      <p:sp>
        <p:nvSpPr>
          <p:cNvPr id="4" name="Slide Number Placeholder 3"/>
          <p:cNvSpPr>
            <a:spLocks noGrp="1"/>
          </p:cNvSpPr>
          <p:nvPr>
            <p:ph type="sldNum" sz="quarter" idx="5"/>
          </p:nvPr>
        </p:nvSpPr>
        <p:spPr/>
        <p:txBody>
          <a:bodyPr/>
          <a:lstStyle/>
          <a:p>
            <a:fld id="{9E3FE7E6-8F20-417E-85B8-AC5EC1907E1C}" type="slidenum">
              <a:rPr lang="en-US" smtClean="0"/>
              <a:t>7</a:t>
            </a:fld>
            <a:endParaRPr lang="en-US" dirty="0"/>
          </a:p>
        </p:txBody>
      </p:sp>
    </p:spTree>
    <p:extLst>
      <p:ext uri="{BB962C8B-B14F-4D97-AF65-F5344CB8AC3E}">
        <p14:creationId xmlns:p14="http://schemas.microsoft.com/office/powerpoint/2010/main" val="1432854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Center for Policy Research conducted focus groups and surveys of the participants in the program. Here are some reflections from clients. </a:t>
            </a:r>
          </a:p>
        </p:txBody>
      </p:sp>
      <p:sp>
        <p:nvSpPr>
          <p:cNvPr id="4" name="Slide Number Placeholder 3"/>
          <p:cNvSpPr>
            <a:spLocks noGrp="1"/>
          </p:cNvSpPr>
          <p:nvPr>
            <p:ph type="sldNum" sz="quarter" idx="5"/>
          </p:nvPr>
        </p:nvSpPr>
        <p:spPr/>
        <p:txBody>
          <a:bodyPr/>
          <a:lstStyle/>
          <a:p>
            <a:fld id="{9E3FE7E6-8F20-417E-85B8-AC5EC1907E1C}" type="slidenum">
              <a:rPr lang="en-US" smtClean="0"/>
              <a:t>8</a:t>
            </a:fld>
            <a:endParaRPr lang="en-US" dirty="0"/>
          </a:p>
        </p:txBody>
      </p:sp>
    </p:spTree>
    <p:extLst>
      <p:ext uri="{BB962C8B-B14F-4D97-AF65-F5344CB8AC3E}">
        <p14:creationId xmlns:p14="http://schemas.microsoft.com/office/powerpoint/2010/main" val="15156325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3FE7E6-8F20-417E-85B8-AC5EC1907E1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594009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3FE7E6-8F20-417E-85B8-AC5EC1907E1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981294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3FE7E6-8F20-417E-85B8-AC5EC1907E1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994476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3FE7E6-8F20-417E-85B8-AC5EC1907E1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32854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8EB12-9007-805C-ED4E-B192E58625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3B1201-ABC7-B537-CFC6-47B686E8DE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D00328-375A-282D-D471-3EDECBAC187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C553410-7C34-9A3B-ECAD-9747DFC25B6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3FE7E6-8F20-417E-85B8-AC5EC1907E1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131694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9EE82-B5D2-BEC9-9A52-A9C16130B0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22E01C-B649-FBCB-FAE2-6ACDA7707F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BAE57B-FA91-0931-AFF6-F9D18A57E24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6E2ADC0-2B64-557A-2BA8-F46DFFA1CA0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3FE7E6-8F20-417E-85B8-AC5EC1907E1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791258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4E494-143B-4E9E-B908-A6167592C5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456889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349415"/>
            <a:r>
              <a:rPr lang="en-US" dirty="0"/>
              <a:t>In 2021, the OCS Community Advisory Council published its first report with the following findings and recommendations:</a:t>
            </a:r>
          </a:p>
          <a:p>
            <a:pPr indent="-349415"/>
            <a:r>
              <a:rPr lang="en-US" dirty="0"/>
              <a:t>Council members reported that parents and non-parent custodians find the child support program confusing and stressful.</a:t>
            </a:r>
          </a:p>
          <a:p>
            <a:pPr indent="-349415"/>
            <a:r>
              <a:rPr lang="en-US" dirty="0"/>
              <a:t>For example, it is difficult to locate and understand forms and to know who to call with questions</a:t>
            </a:r>
          </a:p>
          <a:p>
            <a:pPr indent="-349415">
              <a:lnSpc>
                <a:spcPct val="150000"/>
              </a:lnSpc>
            </a:pPr>
            <a:endParaRPr lang="en-US" dirty="0"/>
          </a:p>
          <a:p>
            <a:pPr lvl="0">
              <a:defRPr/>
            </a:pPr>
            <a:r>
              <a:rPr lang="en-US" dirty="0"/>
              <a:t>To address these challenges, the Council recommended child support advocates. Given concerns about the potential legal connotations of “advocates” and the emphasis on providing information, not advice, the Office of Child Support landed on the navigator approach. </a:t>
            </a:r>
          </a:p>
          <a:p>
            <a:endParaRPr lang="en-US" dirty="0"/>
          </a:p>
          <a:p>
            <a:r>
              <a:rPr lang="en-US" dirty="0"/>
              <a:t>These programs have been shown to increase participants knowledge about and access to critical resources and information. </a:t>
            </a:r>
          </a:p>
          <a:p>
            <a:pPr indent="-349415">
              <a:lnSpc>
                <a:spcPct val="150000"/>
              </a:lnSpc>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4E494-143B-4E9E-B908-A6167592C5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774889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goals of the program, developed in collaboration with the Community Advisory Council, are to increase knowledge about the child support program, engagement with the FOC, PA, and OCS, trust in the program, and access to child support resources. </a:t>
            </a:r>
          </a:p>
          <a:p>
            <a:endParaRPr lang="en-US" dirty="0"/>
          </a:p>
          <a:p>
            <a:r>
              <a:rPr lang="en-US" dirty="0"/>
              <a:t>We hope to improve perceptions (or how participants experience and describe) of the program (e.g., do they think they are treated fairly by program staff). </a:t>
            </a:r>
          </a:p>
          <a:p>
            <a:endParaRPr lang="en-US" dirty="0"/>
          </a:p>
          <a:p>
            <a:r>
              <a:rPr lang="en-US" dirty="0"/>
              <a:t>Navigators will also make referrals to non-child support resources such as food, employment, transportation and parenting and co-parenting resources.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4E494-143B-4E9E-B908-A6167592C5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882075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4E494-143B-4E9E-B908-A6167592C5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349272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Year 1: Plan</a:t>
            </a:r>
          </a:p>
          <a:p>
            <a:pPr marL="174708" indent="-174708">
              <a:buFont typeface="Arial"/>
              <a:buChar char="•"/>
            </a:pPr>
            <a:r>
              <a:rPr lang="en-US" dirty="0"/>
              <a:t>Plan in collaboration with FOCs/PAs</a:t>
            </a:r>
          </a:p>
          <a:p>
            <a:pPr marL="174708" indent="-174708">
              <a:buFont typeface="Arial"/>
              <a:buChar char="•"/>
            </a:pPr>
            <a:r>
              <a:rPr lang="en-US" dirty="0"/>
              <a:t>Develop collection and evaluation tools</a:t>
            </a:r>
          </a:p>
          <a:p>
            <a:pPr marL="174708" indent="-174708">
              <a:buFont typeface="Arial"/>
              <a:buChar char="•"/>
            </a:pPr>
            <a:r>
              <a:rPr lang="en-US" dirty="0"/>
              <a:t>Identify host agencies </a:t>
            </a:r>
          </a:p>
          <a:p>
            <a:pPr marL="174708" indent="-174708">
              <a:buFont typeface="Arial"/>
              <a:buChar char="•"/>
            </a:pPr>
            <a:r>
              <a:rPr lang="en-US" dirty="0"/>
              <a:t>Hiring</a:t>
            </a:r>
          </a:p>
          <a:p>
            <a:pPr marL="174708" indent="-174708">
              <a:buFont typeface="Arial"/>
              <a:buChar char="•"/>
            </a:pPr>
            <a:endParaRPr lang="en-US" dirty="0"/>
          </a:p>
          <a:p>
            <a:r>
              <a:rPr lang="en-US" dirty="0"/>
              <a:t>Year 2: Provide navigation services</a:t>
            </a:r>
          </a:p>
          <a:p>
            <a:pPr marL="174708" indent="-174708">
              <a:buFont typeface="Arial"/>
              <a:buChar char="•"/>
            </a:pPr>
            <a:r>
              <a:rPr lang="en-US" dirty="0"/>
              <a:t>Training</a:t>
            </a:r>
          </a:p>
          <a:p>
            <a:pPr marL="174708" indent="-174708">
              <a:buFont typeface="Arial"/>
              <a:buChar char="•"/>
            </a:pPr>
            <a:r>
              <a:rPr lang="en-US" dirty="0"/>
              <a:t>Provide and track navigation services </a:t>
            </a:r>
          </a:p>
          <a:p>
            <a:pPr marL="174708" indent="-174708">
              <a:buFont typeface="Arial"/>
              <a:buChar char="•"/>
            </a:pPr>
            <a:endParaRPr lang="en-US" dirty="0"/>
          </a:p>
          <a:p>
            <a:pPr marL="174708" indent="-174708">
              <a:buFont typeface="Arial"/>
              <a:buChar char="•"/>
            </a:pPr>
            <a:r>
              <a:rPr lang="en-US" dirty="0"/>
              <a:t>Year 3: Evaluate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4E494-143B-4E9E-B908-A6167592C5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01684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Navigators help child support program participants understand what is happening in their child support case, what might happen next, and how the choices they make will affect outcomes. Navigators also connect child support program participants to other resources such as parenting classes and employment programs.</a:t>
            </a:r>
          </a:p>
          <a:p>
            <a:endParaRPr lang="en-US" dirty="0"/>
          </a:p>
          <a:p>
            <a:r>
              <a:rPr lang="en-US" dirty="0"/>
              <a:t>Navigators will also make referrals to non-child support resources such as food, employment, transportation and parenting and co-parenting resources.</a:t>
            </a:r>
            <a:endParaRPr lang="en-US" dirty="0">
              <a:ea typeface="Calibri"/>
              <a:cs typeface="Calibri"/>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4E494-143B-4E9E-B908-A6167592C5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433236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Provide local office-specific training</a:t>
            </a:r>
            <a:endParaRPr lang="en-US" dirty="0"/>
          </a:p>
          <a:p>
            <a:r>
              <a:rPr lang="en-US" b="1" dirty="0"/>
              <a:t>Host co-located navigators</a:t>
            </a:r>
            <a:endParaRPr lang="en-US" dirty="0"/>
          </a:p>
          <a:p>
            <a:r>
              <a:rPr lang="en-US" b="1" dirty="0"/>
              <a:t>Receive and make referrals </a:t>
            </a:r>
            <a:endParaRPr lang="en-US" dirty="0"/>
          </a:p>
          <a:p>
            <a:r>
              <a:rPr lang="en-US" b="1" dirty="0"/>
              <a:t>Share feedback about the process and navigation services with evaluators</a:t>
            </a:r>
            <a:endParaRPr lang="en-US" dirty="0"/>
          </a:p>
          <a:p>
            <a:r>
              <a:rPr lang="en-US" dirty="0"/>
              <a:t>Shadowing, contacts for offices </a:t>
            </a:r>
          </a:p>
          <a:p>
            <a:r>
              <a:rPr lang="en-US" b="1" dirty="0"/>
              <a:t>Provide local office-specific training</a:t>
            </a:r>
          </a:p>
          <a:p>
            <a:r>
              <a:rPr lang="en-US" b="1" dirty="0"/>
              <a:t>Host co-located navigators</a:t>
            </a:r>
            <a:endParaRPr lang="en-US" dirty="0"/>
          </a:p>
          <a:p>
            <a:r>
              <a:rPr lang="en-US" b="1" dirty="0"/>
              <a:t>Receive and make referrals </a:t>
            </a:r>
            <a:endParaRPr lang="en-US" dirty="0"/>
          </a:p>
          <a:p>
            <a:r>
              <a:rPr lang="en-US" b="1" dirty="0"/>
              <a:t>Share feedback about the process and navigation services with evaluators</a:t>
            </a:r>
            <a:endParaRPr lang="en-US" dirty="0"/>
          </a:p>
          <a:p>
            <a:pPr lvl="0">
              <a:lnSpc>
                <a:spcPct val="100000"/>
              </a:lnSpc>
            </a:pPr>
            <a:endParaRPr lang="en-US" dirty="0"/>
          </a:p>
          <a:p>
            <a:pPr lvl="0">
              <a:lnSpc>
                <a:spcPct val="100000"/>
              </a:lnSpc>
            </a:pPr>
            <a:endParaRPr lang="en-US" dirty="0">
              <a:ea typeface="Calibri"/>
              <a:cs typeface="Calibri"/>
            </a:endParaRPr>
          </a:p>
          <a:p>
            <a:pPr lvl="0">
              <a:defRPr/>
            </a:pPr>
            <a:r>
              <a:rPr lang="en-US" dirty="0"/>
              <a:t>Evaluation </a:t>
            </a:r>
            <a:endParaRPr lang="en-US" dirty="0">
              <a:ea typeface="Calibri" panose="020F0502020204030204"/>
              <a:cs typeface="Calibri" panose="020F0502020204030204"/>
            </a:endParaRPr>
          </a:p>
          <a:p>
            <a:pPr lvl="0">
              <a:defRPr/>
            </a:pPr>
            <a:r>
              <a:rPr lang="en-US" dirty="0"/>
              <a:t>Forms training</a:t>
            </a:r>
            <a:endParaRPr lang="en-US" dirty="0">
              <a:ea typeface="Calibri" panose="020F0502020204030204"/>
              <a:cs typeface="Calibri" panose="020F0502020204030204"/>
            </a:endParaRPr>
          </a:p>
          <a:p>
            <a:pPr lvl="0">
              <a:lnSpc>
                <a:spcPct val="100000"/>
              </a:lnSpc>
            </a:pPr>
            <a:endParaRPr lang="en-US" dirty="0"/>
          </a:p>
          <a:p>
            <a:pPr lvl="0">
              <a:lnSpc>
                <a:spcPct val="100000"/>
              </a:lnSpc>
            </a:pPr>
            <a:r>
              <a:rPr lang="en-US" dirty="0"/>
              <a:t>Additional trainings include safer Access and a new training on Information vs. advice </a:t>
            </a:r>
            <a:endParaRPr lang="en-US" dirty="0">
              <a:ea typeface="Calibri"/>
              <a:cs typeface="Calibri"/>
            </a:endParaRPr>
          </a:p>
          <a:p>
            <a:pPr lvl="0">
              <a:lnSpc>
                <a:spcPct val="100000"/>
              </a:lnSpc>
            </a:pPr>
            <a:endParaRPr lang="en-US" dirty="0"/>
          </a:p>
          <a:p>
            <a:pPr lvl="0">
              <a:lnSpc>
                <a:spcPct val="100000"/>
              </a:lnSpc>
            </a:pPr>
            <a:r>
              <a:rPr lang="en-US" dirty="0"/>
              <a:t>Opportunity for navigators to share ideas, problem solve</a:t>
            </a:r>
            <a:endParaRPr lang="en-US" dirty="0">
              <a:ea typeface="Calibri"/>
              <a:cs typeface="Calibri"/>
            </a:endParaRPr>
          </a:p>
          <a:p>
            <a:pPr lvl="0">
              <a:lnSpc>
                <a:spcPct val="100000"/>
              </a:lnSpc>
            </a:pPr>
            <a:r>
              <a:rPr lang="en-US" dirty="0"/>
              <a:t>Provide additional training, guidance from OCS, evaluators</a:t>
            </a:r>
            <a:endParaRPr lang="en-US" dirty="0">
              <a:ea typeface="Calibri"/>
              <a:cs typeface="Calibri"/>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4E494-143B-4E9E-B908-A6167592C5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152166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some counties we contract with the organization and their staff provide the services. In Wayne County we have agreements with these folks to allow one of our staff space in their location.</a:t>
            </a:r>
          </a:p>
          <a:p>
            <a:r>
              <a:rPr lang="en-US" dirty="0"/>
              <a:t>We did an RFP process to ID partners and build agreements. </a:t>
            </a:r>
          </a:p>
          <a:p>
            <a:endParaRPr lang="en-US" dirty="0"/>
          </a:p>
          <a:p>
            <a:r>
              <a:rPr lang="en-US" dirty="0"/>
              <a:t>Currently have about 500 participants (cumulative)</a:t>
            </a:r>
          </a:p>
          <a:p>
            <a:r>
              <a:rPr lang="en-US" dirty="0"/>
              <a:t>These numbers are being tracked in various ways we’ll discuss further in the evaluation section</a:t>
            </a:r>
          </a:p>
          <a:p>
            <a:endParaRPr lang="en-US" dirty="0"/>
          </a:p>
          <a:p>
            <a:r>
              <a:rPr lang="en-US" kern="100" dirty="0">
                <a:latin typeface="Aptos" panose="020B0004020202020204" pitchFamily="34" charset="0"/>
                <a:ea typeface="Aptos" panose="020B0004020202020204" pitchFamily="34" charset="0"/>
                <a:cs typeface="Times New Roman" panose="02020603050405020304" pitchFamily="18" charset="0"/>
              </a:rPr>
              <a:t>Navigators available ½ day or full day 2 to 3 days per week.</a:t>
            </a:r>
          </a:p>
          <a:p>
            <a:r>
              <a:rPr lang="en-US" kern="100" dirty="0">
                <a:latin typeface="Aptos" panose="020B0004020202020204" pitchFamily="34" charset="0"/>
                <a:ea typeface="Aptos" panose="020B0004020202020204" pitchFamily="34" charset="0"/>
                <a:cs typeface="Times New Roman" panose="02020603050405020304" pitchFamily="18" charset="0"/>
              </a:rPr>
              <a:t>Participants can walk in or request to schedule an appointment.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4E494-143B-4E9E-B908-A6167592C5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325967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kern="100" dirty="0"/>
              <a:t>The most important measure of success will be what participants think about the pilot</a:t>
            </a:r>
            <a:r>
              <a:rPr lang="en-US" kern="100" dirty="0">
                <a:effectLst/>
              </a:rPr>
              <a:t>.</a:t>
            </a:r>
            <a:r>
              <a:rPr lang="en-US" kern="100" dirty="0"/>
              <a:t> </a:t>
            </a:r>
          </a:p>
          <a:p>
            <a:r>
              <a:rPr lang="en-US" kern="100" dirty="0"/>
              <a:t>Asking participants about their experience with navigation services before and after </a:t>
            </a:r>
            <a:endParaRPr lang="en-US" kern="100" dirty="0">
              <a:effectLst/>
            </a:endParaRPr>
          </a:p>
          <a:p>
            <a:r>
              <a:rPr lang="en-US" kern="100" dirty="0"/>
              <a:t>Other ways of measuring success will include interviews with county FOC staff and community organizations providing navigation services</a:t>
            </a:r>
            <a:r>
              <a:rPr lang="en-US" kern="100" dirty="0">
                <a:effectLst/>
              </a:rPr>
              <a:t>.</a:t>
            </a:r>
            <a:endParaRPr lang="en-US" kern="100" dirty="0"/>
          </a:p>
          <a:p>
            <a:r>
              <a:rPr lang="en-US" kern="100" dirty="0"/>
              <a:t>Staff and navigators about their perceptions of the implementation process and pilot </a:t>
            </a:r>
          </a:p>
          <a:p>
            <a:endParaRPr lang="en-US" kern="100" dirty="0"/>
          </a:p>
          <a:p>
            <a:r>
              <a:rPr lang="en-US" kern="100" dirty="0"/>
              <a:t>While we hope participants will choose to participate in the study and services, they have the option of participating in services only. If they choose to participate in services only, their data will not be shared with the evaluation team. Other than that, the services navigators provide and track and the forms they complete will all be the same regardless of whether they participate in the study. </a:t>
            </a:r>
          </a:p>
          <a:p>
            <a:endParaRPr lang="en-US" kern="100" dirty="0"/>
          </a:p>
          <a:p>
            <a:r>
              <a:rPr lang="en-US" kern="100" dirty="0"/>
              <a:t>There are three phases.</a:t>
            </a:r>
          </a:p>
          <a:p>
            <a:endParaRPr lang="en-US" kern="100" dirty="0"/>
          </a:p>
          <a:p>
            <a:endParaRPr lang="en-US" kern="100" dirty="0"/>
          </a:p>
          <a:p>
            <a:pPr lvl="0">
              <a:defRPr/>
            </a:pPr>
            <a:r>
              <a:rPr lang="en-US" kern="100" dirty="0">
                <a:latin typeface="Aptos" panose="020B0004020202020204" pitchFamily="34" charset="0"/>
                <a:ea typeface="Aptos" panose="020B0004020202020204" pitchFamily="34" charset="0"/>
                <a:cs typeface="Times New Roman" panose="02020603050405020304" pitchFamily="18" charset="0"/>
              </a:rPr>
              <a:t>Partnering with Mathematica-evaluation team-measuring the effectiveness of the program- conduct monthly visits with our county Supervisors/Directors.  They will visit community sites, and there is a post survey that participants are asked to complete re: services. Participation in the study is voluntary but they can still receive services if they decide not to participate in study.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4E494-143B-4E9E-B908-A6167592C5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234918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kern="100" dirty="0"/>
              <a:t>We hold Navigator Learning Community meetings. These are opportunities for navigators from across the four pilot sites to exchange ideas, feedback, and problem. The first one took place six months into the pilot program</a:t>
            </a:r>
            <a:r>
              <a:rPr lang="en-US" kern="100" dirty="0">
                <a:effectLst/>
              </a:rPr>
              <a:t>.</a:t>
            </a:r>
            <a:r>
              <a:rPr lang="en-US" kern="100" dirty="0"/>
              <a: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4E494-143B-4E9E-B908-A6167592C5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985067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24E494-143B-4E9E-B908-A6167592C5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859361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107BB-9A13-C4CE-32DA-1C37B93CA80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5060536-6556-101A-061D-70239486FB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5A3FD50-4457-6801-C5BD-2EE6143FECE2}"/>
              </a:ext>
            </a:extLst>
          </p:cNvPr>
          <p:cNvSpPr>
            <a:spLocks noGrp="1"/>
          </p:cNvSpPr>
          <p:nvPr>
            <p:ph type="dt" sz="half" idx="10"/>
          </p:nvPr>
        </p:nvSpPr>
        <p:spPr/>
        <p:txBody>
          <a:bodyPr/>
          <a:lstStyle/>
          <a:p>
            <a:fld id="{61BCF7A8-D9EF-40E6-BFC6-008A9652EB42}" type="datetimeFigureOut">
              <a:rPr lang="en-US" smtClean="0"/>
              <a:t>8/15/2025</a:t>
            </a:fld>
            <a:endParaRPr lang="en-US" dirty="0"/>
          </a:p>
        </p:txBody>
      </p:sp>
      <p:sp>
        <p:nvSpPr>
          <p:cNvPr id="5" name="Footer Placeholder 4">
            <a:extLst>
              <a:ext uri="{FF2B5EF4-FFF2-40B4-BE49-F238E27FC236}">
                <a16:creationId xmlns:a16="http://schemas.microsoft.com/office/drawing/2014/main" id="{31B532CB-E6DC-00A6-683C-ED34BB5F30F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31CF96C-3592-4CE4-AE4F-9D2D18D334FB}"/>
              </a:ext>
            </a:extLst>
          </p:cNvPr>
          <p:cNvSpPr>
            <a:spLocks noGrp="1"/>
          </p:cNvSpPr>
          <p:nvPr>
            <p:ph type="sldNum" sz="quarter" idx="12"/>
          </p:nvPr>
        </p:nvSpPr>
        <p:spPr/>
        <p:txBody>
          <a:bodyPr/>
          <a:lstStyle/>
          <a:p>
            <a:fld id="{249740DC-EAFF-400B-8350-4916BD90069D}" type="slidenum">
              <a:rPr lang="en-US" smtClean="0"/>
              <a:t>‹#›</a:t>
            </a:fld>
            <a:endParaRPr lang="en-US" dirty="0"/>
          </a:p>
        </p:txBody>
      </p:sp>
    </p:spTree>
    <p:extLst>
      <p:ext uri="{BB962C8B-B14F-4D97-AF65-F5344CB8AC3E}">
        <p14:creationId xmlns:p14="http://schemas.microsoft.com/office/powerpoint/2010/main" val="3739984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97AF0-62E9-059F-C833-9078247DD13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291A2E-9CF8-4F52-F8A6-2BA60E495EC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E6A9D8-8541-21C2-7CE6-804869AB6CBD}"/>
              </a:ext>
            </a:extLst>
          </p:cNvPr>
          <p:cNvSpPr>
            <a:spLocks noGrp="1"/>
          </p:cNvSpPr>
          <p:nvPr>
            <p:ph type="dt" sz="half" idx="10"/>
          </p:nvPr>
        </p:nvSpPr>
        <p:spPr/>
        <p:txBody>
          <a:bodyPr/>
          <a:lstStyle/>
          <a:p>
            <a:fld id="{61BCF7A8-D9EF-40E6-BFC6-008A9652EB42}" type="datetimeFigureOut">
              <a:rPr lang="en-US" smtClean="0"/>
              <a:t>8/15/2025</a:t>
            </a:fld>
            <a:endParaRPr lang="en-US" dirty="0"/>
          </a:p>
        </p:txBody>
      </p:sp>
      <p:sp>
        <p:nvSpPr>
          <p:cNvPr id="5" name="Footer Placeholder 4">
            <a:extLst>
              <a:ext uri="{FF2B5EF4-FFF2-40B4-BE49-F238E27FC236}">
                <a16:creationId xmlns:a16="http://schemas.microsoft.com/office/drawing/2014/main" id="{A9D3AD8D-742F-19D4-F56A-7A25D695BC9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7B1C160-6BA6-E118-6DE1-DAEDF9C636C9}"/>
              </a:ext>
            </a:extLst>
          </p:cNvPr>
          <p:cNvSpPr>
            <a:spLocks noGrp="1"/>
          </p:cNvSpPr>
          <p:nvPr>
            <p:ph type="sldNum" sz="quarter" idx="12"/>
          </p:nvPr>
        </p:nvSpPr>
        <p:spPr/>
        <p:txBody>
          <a:bodyPr/>
          <a:lstStyle/>
          <a:p>
            <a:fld id="{249740DC-EAFF-400B-8350-4916BD90069D}" type="slidenum">
              <a:rPr lang="en-US" smtClean="0"/>
              <a:t>‹#›</a:t>
            </a:fld>
            <a:endParaRPr lang="en-US" dirty="0"/>
          </a:p>
        </p:txBody>
      </p:sp>
    </p:spTree>
    <p:extLst>
      <p:ext uri="{BB962C8B-B14F-4D97-AF65-F5344CB8AC3E}">
        <p14:creationId xmlns:p14="http://schemas.microsoft.com/office/powerpoint/2010/main" val="19484604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D7ABE-49FF-EB65-B72D-AC1451E76E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30C9540-F117-E726-F683-61F08EEBF74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FAFE6A-3331-97A6-28C8-D072C147B9FA}"/>
              </a:ext>
            </a:extLst>
          </p:cNvPr>
          <p:cNvSpPr>
            <a:spLocks noGrp="1"/>
          </p:cNvSpPr>
          <p:nvPr>
            <p:ph type="dt" sz="half" idx="10"/>
          </p:nvPr>
        </p:nvSpPr>
        <p:spPr/>
        <p:txBody>
          <a:bodyPr/>
          <a:lstStyle/>
          <a:p>
            <a:fld id="{61BCF7A8-D9EF-40E6-BFC6-008A9652EB42}" type="datetimeFigureOut">
              <a:rPr lang="en-US" smtClean="0"/>
              <a:t>8/15/2025</a:t>
            </a:fld>
            <a:endParaRPr lang="en-US" dirty="0"/>
          </a:p>
        </p:txBody>
      </p:sp>
      <p:sp>
        <p:nvSpPr>
          <p:cNvPr id="5" name="Footer Placeholder 4">
            <a:extLst>
              <a:ext uri="{FF2B5EF4-FFF2-40B4-BE49-F238E27FC236}">
                <a16:creationId xmlns:a16="http://schemas.microsoft.com/office/drawing/2014/main" id="{6E303576-3CD5-C8EA-7FCC-2DBA86B0148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46B1256-05C5-161C-FCCF-775CAFDD989B}"/>
              </a:ext>
            </a:extLst>
          </p:cNvPr>
          <p:cNvSpPr>
            <a:spLocks noGrp="1"/>
          </p:cNvSpPr>
          <p:nvPr>
            <p:ph type="sldNum" sz="quarter" idx="12"/>
          </p:nvPr>
        </p:nvSpPr>
        <p:spPr/>
        <p:txBody>
          <a:bodyPr/>
          <a:lstStyle/>
          <a:p>
            <a:fld id="{249740DC-EAFF-400B-8350-4916BD90069D}" type="slidenum">
              <a:rPr lang="en-US" smtClean="0"/>
              <a:t>‹#›</a:t>
            </a:fld>
            <a:endParaRPr lang="en-US" dirty="0"/>
          </a:p>
        </p:txBody>
      </p:sp>
    </p:spTree>
    <p:extLst>
      <p:ext uri="{BB962C8B-B14F-4D97-AF65-F5344CB8AC3E}">
        <p14:creationId xmlns:p14="http://schemas.microsoft.com/office/powerpoint/2010/main" val="327402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72888-16D2-96D8-EADB-AC6A8C1BC4F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8484C9-A7A5-548B-0CC2-5DD6CC1671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25F644B-8309-ECDF-C708-9793A763EB7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0A34E3B-1EAF-2431-420B-449460534A40}"/>
              </a:ext>
            </a:extLst>
          </p:cNvPr>
          <p:cNvSpPr>
            <a:spLocks noGrp="1"/>
          </p:cNvSpPr>
          <p:nvPr>
            <p:ph type="dt" sz="half" idx="10"/>
          </p:nvPr>
        </p:nvSpPr>
        <p:spPr/>
        <p:txBody>
          <a:bodyPr/>
          <a:lstStyle/>
          <a:p>
            <a:fld id="{61BCF7A8-D9EF-40E6-BFC6-008A9652EB42}" type="datetimeFigureOut">
              <a:rPr lang="en-US" smtClean="0"/>
              <a:t>8/15/2025</a:t>
            </a:fld>
            <a:endParaRPr lang="en-US" dirty="0"/>
          </a:p>
        </p:txBody>
      </p:sp>
      <p:sp>
        <p:nvSpPr>
          <p:cNvPr id="6" name="Footer Placeholder 5">
            <a:extLst>
              <a:ext uri="{FF2B5EF4-FFF2-40B4-BE49-F238E27FC236}">
                <a16:creationId xmlns:a16="http://schemas.microsoft.com/office/drawing/2014/main" id="{FBA4A753-64DA-B8DA-F0C9-16916FEAA1F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593C15F-03DD-B341-74C9-C97D20815EF7}"/>
              </a:ext>
            </a:extLst>
          </p:cNvPr>
          <p:cNvSpPr>
            <a:spLocks noGrp="1"/>
          </p:cNvSpPr>
          <p:nvPr>
            <p:ph type="sldNum" sz="quarter" idx="12"/>
          </p:nvPr>
        </p:nvSpPr>
        <p:spPr/>
        <p:txBody>
          <a:bodyPr/>
          <a:lstStyle/>
          <a:p>
            <a:fld id="{249740DC-EAFF-400B-8350-4916BD90069D}" type="slidenum">
              <a:rPr lang="en-US" smtClean="0"/>
              <a:t>‹#›</a:t>
            </a:fld>
            <a:endParaRPr lang="en-US" dirty="0"/>
          </a:p>
        </p:txBody>
      </p:sp>
    </p:spTree>
    <p:extLst>
      <p:ext uri="{BB962C8B-B14F-4D97-AF65-F5344CB8AC3E}">
        <p14:creationId xmlns:p14="http://schemas.microsoft.com/office/powerpoint/2010/main" val="302960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A0F05-428F-8F20-53CA-D6C93E10FE5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084D15B-13AC-C0F8-EF09-6A1F092F143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865CB06-E3C0-9010-3E2E-94A23C6566F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F0FCDD-661F-082A-D584-FD6320746C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83EA2E7-DD2C-B87E-9EF2-D6862433ECC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93EDDBD-F093-755D-52A8-997C3B807005}"/>
              </a:ext>
            </a:extLst>
          </p:cNvPr>
          <p:cNvSpPr>
            <a:spLocks noGrp="1"/>
          </p:cNvSpPr>
          <p:nvPr>
            <p:ph type="dt" sz="half" idx="10"/>
          </p:nvPr>
        </p:nvSpPr>
        <p:spPr/>
        <p:txBody>
          <a:bodyPr/>
          <a:lstStyle/>
          <a:p>
            <a:fld id="{61BCF7A8-D9EF-40E6-BFC6-008A9652EB42}" type="datetimeFigureOut">
              <a:rPr lang="en-US" smtClean="0"/>
              <a:t>8/15/2025</a:t>
            </a:fld>
            <a:endParaRPr lang="en-US" dirty="0"/>
          </a:p>
        </p:txBody>
      </p:sp>
      <p:sp>
        <p:nvSpPr>
          <p:cNvPr id="8" name="Footer Placeholder 7">
            <a:extLst>
              <a:ext uri="{FF2B5EF4-FFF2-40B4-BE49-F238E27FC236}">
                <a16:creationId xmlns:a16="http://schemas.microsoft.com/office/drawing/2014/main" id="{0F93A5A9-18C1-2EB6-54F3-D5704CE4D295}"/>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21777DD6-CC3B-3B18-202B-048BDA963811}"/>
              </a:ext>
            </a:extLst>
          </p:cNvPr>
          <p:cNvSpPr>
            <a:spLocks noGrp="1"/>
          </p:cNvSpPr>
          <p:nvPr>
            <p:ph type="sldNum" sz="quarter" idx="12"/>
          </p:nvPr>
        </p:nvSpPr>
        <p:spPr/>
        <p:txBody>
          <a:bodyPr/>
          <a:lstStyle/>
          <a:p>
            <a:fld id="{249740DC-EAFF-400B-8350-4916BD90069D}" type="slidenum">
              <a:rPr lang="en-US" smtClean="0"/>
              <a:t>‹#›</a:t>
            </a:fld>
            <a:endParaRPr lang="en-US" dirty="0"/>
          </a:p>
        </p:txBody>
      </p:sp>
    </p:spTree>
    <p:extLst>
      <p:ext uri="{BB962C8B-B14F-4D97-AF65-F5344CB8AC3E}">
        <p14:creationId xmlns:p14="http://schemas.microsoft.com/office/powerpoint/2010/main" val="938030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5140F-11BA-7B4C-FEC3-2AC87841D63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F3301F3-DC9E-8F1D-AC8E-5662888C6242}"/>
              </a:ext>
            </a:extLst>
          </p:cNvPr>
          <p:cNvSpPr>
            <a:spLocks noGrp="1"/>
          </p:cNvSpPr>
          <p:nvPr>
            <p:ph type="dt" sz="half" idx="10"/>
          </p:nvPr>
        </p:nvSpPr>
        <p:spPr/>
        <p:txBody>
          <a:bodyPr/>
          <a:lstStyle/>
          <a:p>
            <a:fld id="{61BCF7A8-D9EF-40E6-BFC6-008A9652EB42}" type="datetimeFigureOut">
              <a:rPr lang="en-US" smtClean="0"/>
              <a:t>8/15/2025</a:t>
            </a:fld>
            <a:endParaRPr lang="en-US" dirty="0"/>
          </a:p>
        </p:txBody>
      </p:sp>
      <p:sp>
        <p:nvSpPr>
          <p:cNvPr id="4" name="Footer Placeholder 3">
            <a:extLst>
              <a:ext uri="{FF2B5EF4-FFF2-40B4-BE49-F238E27FC236}">
                <a16:creationId xmlns:a16="http://schemas.microsoft.com/office/drawing/2014/main" id="{E3DF256A-79C4-D66D-9F03-A168F04853F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C81C3D7-D69C-BB05-FCBF-85512DEC856C}"/>
              </a:ext>
            </a:extLst>
          </p:cNvPr>
          <p:cNvSpPr>
            <a:spLocks noGrp="1"/>
          </p:cNvSpPr>
          <p:nvPr>
            <p:ph type="sldNum" sz="quarter" idx="12"/>
          </p:nvPr>
        </p:nvSpPr>
        <p:spPr/>
        <p:txBody>
          <a:bodyPr/>
          <a:lstStyle/>
          <a:p>
            <a:fld id="{249740DC-EAFF-400B-8350-4916BD90069D}" type="slidenum">
              <a:rPr lang="en-US" smtClean="0"/>
              <a:t>‹#›</a:t>
            </a:fld>
            <a:endParaRPr lang="en-US" dirty="0"/>
          </a:p>
        </p:txBody>
      </p:sp>
    </p:spTree>
    <p:extLst>
      <p:ext uri="{BB962C8B-B14F-4D97-AF65-F5344CB8AC3E}">
        <p14:creationId xmlns:p14="http://schemas.microsoft.com/office/powerpoint/2010/main" val="723088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CA8F1F-32F7-0A3E-55B1-59D82F9C4C25}"/>
              </a:ext>
            </a:extLst>
          </p:cNvPr>
          <p:cNvSpPr>
            <a:spLocks noGrp="1"/>
          </p:cNvSpPr>
          <p:nvPr>
            <p:ph type="dt" sz="half" idx="10"/>
          </p:nvPr>
        </p:nvSpPr>
        <p:spPr/>
        <p:txBody>
          <a:bodyPr/>
          <a:lstStyle/>
          <a:p>
            <a:fld id="{61BCF7A8-D9EF-40E6-BFC6-008A9652EB42}" type="datetimeFigureOut">
              <a:rPr lang="en-US" smtClean="0"/>
              <a:t>8/15/2025</a:t>
            </a:fld>
            <a:endParaRPr lang="en-US" dirty="0"/>
          </a:p>
        </p:txBody>
      </p:sp>
      <p:sp>
        <p:nvSpPr>
          <p:cNvPr id="3" name="Footer Placeholder 2">
            <a:extLst>
              <a:ext uri="{FF2B5EF4-FFF2-40B4-BE49-F238E27FC236}">
                <a16:creationId xmlns:a16="http://schemas.microsoft.com/office/drawing/2014/main" id="{82795A30-5858-ED13-EF84-872A5391C6B2}"/>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8572F7D1-A922-AE21-DA91-571952717ECE}"/>
              </a:ext>
            </a:extLst>
          </p:cNvPr>
          <p:cNvSpPr>
            <a:spLocks noGrp="1"/>
          </p:cNvSpPr>
          <p:nvPr>
            <p:ph type="sldNum" sz="quarter" idx="12"/>
          </p:nvPr>
        </p:nvSpPr>
        <p:spPr/>
        <p:txBody>
          <a:bodyPr/>
          <a:lstStyle/>
          <a:p>
            <a:fld id="{249740DC-EAFF-400B-8350-4916BD90069D}" type="slidenum">
              <a:rPr lang="en-US" smtClean="0"/>
              <a:t>‹#›</a:t>
            </a:fld>
            <a:endParaRPr lang="en-US" dirty="0"/>
          </a:p>
        </p:txBody>
      </p:sp>
    </p:spTree>
    <p:extLst>
      <p:ext uri="{BB962C8B-B14F-4D97-AF65-F5344CB8AC3E}">
        <p14:creationId xmlns:p14="http://schemas.microsoft.com/office/powerpoint/2010/main" val="1814914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398CB-2B04-1D9E-ADBF-D712B31833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F005A3B-A485-B32E-7ADC-BDD24FC877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C92A50-1DEC-4877-AB6D-4CB2D73F8F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FE4161-B100-9570-EB81-DE5186AC5A97}"/>
              </a:ext>
            </a:extLst>
          </p:cNvPr>
          <p:cNvSpPr>
            <a:spLocks noGrp="1"/>
          </p:cNvSpPr>
          <p:nvPr>
            <p:ph type="dt" sz="half" idx="10"/>
          </p:nvPr>
        </p:nvSpPr>
        <p:spPr/>
        <p:txBody>
          <a:bodyPr/>
          <a:lstStyle/>
          <a:p>
            <a:fld id="{61BCF7A8-D9EF-40E6-BFC6-008A9652EB42}" type="datetimeFigureOut">
              <a:rPr lang="en-US" smtClean="0"/>
              <a:t>8/15/2025</a:t>
            </a:fld>
            <a:endParaRPr lang="en-US" dirty="0"/>
          </a:p>
        </p:txBody>
      </p:sp>
      <p:sp>
        <p:nvSpPr>
          <p:cNvPr id="6" name="Footer Placeholder 5">
            <a:extLst>
              <a:ext uri="{FF2B5EF4-FFF2-40B4-BE49-F238E27FC236}">
                <a16:creationId xmlns:a16="http://schemas.microsoft.com/office/drawing/2014/main" id="{1918B5F3-12D2-306D-EB20-117ADE18370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52D17FA-EF23-C70F-AB1B-5CD0627CBF10}"/>
              </a:ext>
            </a:extLst>
          </p:cNvPr>
          <p:cNvSpPr>
            <a:spLocks noGrp="1"/>
          </p:cNvSpPr>
          <p:nvPr>
            <p:ph type="sldNum" sz="quarter" idx="12"/>
          </p:nvPr>
        </p:nvSpPr>
        <p:spPr/>
        <p:txBody>
          <a:bodyPr/>
          <a:lstStyle/>
          <a:p>
            <a:fld id="{249740DC-EAFF-400B-8350-4916BD90069D}" type="slidenum">
              <a:rPr lang="en-US" smtClean="0"/>
              <a:t>‹#›</a:t>
            </a:fld>
            <a:endParaRPr lang="en-US" dirty="0"/>
          </a:p>
        </p:txBody>
      </p:sp>
    </p:spTree>
    <p:extLst>
      <p:ext uri="{BB962C8B-B14F-4D97-AF65-F5344CB8AC3E}">
        <p14:creationId xmlns:p14="http://schemas.microsoft.com/office/powerpoint/2010/main" val="36030223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F0126-FE64-E01C-7378-6FB59DCEDA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01115F-DD6B-E048-98DC-7E78138800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FCE8772-E746-2281-2ED2-BF2587100F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7210B1-5647-775D-115D-663287087F7C}"/>
              </a:ext>
            </a:extLst>
          </p:cNvPr>
          <p:cNvSpPr>
            <a:spLocks noGrp="1"/>
          </p:cNvSpPr>
          <p:nvPr>
            <p:ph type="dt" sz="half" idx="10"/>
          </p:nvPr>
        </p:nvSpPr>
        <p:spPr/>
        <p:txBody>
          <a:bodyPr/>
          <a:lstStyle/>
          <a:p>
            <a:fld id="{61BCF7A8-D9EF-40E6-BFC6-008A9652EB42}" type="datetimeFigureOut">
              <a:rPr lang="en-US" smtClean="0"/>
              <a:t>8/15/2025</a:t>
            </a:fld>
            <a:endParaRPr lang="en-US" dirty="0"/>
          </a:p>
        </p:txBody>
      </p:sp>
      <p:sp>
        <p:nvSpPr>
          <p:cNvPr id="6" name="Footer Placeholder 5">
            <a:extLst>
              <a:ext uri="{FF2B5EF4-FFF2-40B4-BE49-F238E27FC236}">
                <a16:creationId xmlns:a16="http://schemas.microsoft.com/office/drawing/2014/main" id="{87494CE5-EDA6-C2AB-501A-027903BF8E6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B9A67C7-7DB8-6835-46E7-F009035C0FA2}"/>
              </a:ext>
            </a:extLst>
          </p:cNvPr>
          <p:cNvSpPr>
            <a:spLocks noGrp="1"/>
          </p:cNvSpPr>
          <p:nvPr>
            <p:ph type="sldNum" sz="quarter" idx="12"/>
          </p:nvPr>
        </p:nvSpPr>
        <p:spPr/>
        <p:txBody>
          <a:bodyPr/>
          <a:lstStyle/>
          <a:p>
            <a:fld id="{249740DC-EAFF-400B-8350-4916BD90069D}" type="slidenum">
              <a:rPr lang="en-US" smtClean="0"/>
              <a:t>‹#›</a:t>
            </a:fld>
            <a:endParaRPr lang="en-US" dirty="0"/>
          </a:p>
        </p:txBody>
      </p:sp>
    </p:spTree>
    <p:extLst>
      <p:ext uri="{BB962C8B-B14F-4D97-AF65-F5344CB8AC3E}">
        <p14:creationId xmlns:p14="http://schemas.microsoft.com/office/powerpoint/2010/main" val="31417022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EE397-26BB-12AC-A121-B39B26056C5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2666F39-D0B3-C96D-47E0-5DCB30012D9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DFDCA2-4796-A30E-818F-8AF470E951AF}"/>
              </a:ext>
            </a:extLst>
          </p:cNvPr>
          <p:cNvSpPr>
            <a:spLocks noGrp="1"/>
          </p:cNvSpPr>
          <p:nvPr>
            <p:ph type="dt" sz="half" idx="10"/>
          </p:nvPr>
        </p:nvSpPr>
        <p:spPr/>
        <p:txBody>
          <a:bodyPr/>
          <a:lstStyle/>
          <a:p>
            <a:fld id="{61BCF7A8-D9EF-40E6-BFC6-008A9652EB42}" type="datetimeFigureOut">
              <a:rPr lang="en-US" smtClean="0"/>
              <a:t>8/15/2025</a:t>
            </a:fld>
            <a:endParaRPr lang="en-US" dirty="0"/>
          </a:p>
        </p:txBody>
      </p:sp>
      <p:sp>
        <p:nvSpPr>
          <p:cNvPr id="5" name="Footer Placeholder 4">
            <a:extLst>
              <a:ext uri="{FF2B5EF4-FFF2-40B4-BE49-F238E27FC236}">
                <a16:creationId xmlns:a16="http://schemas.microsoft.com/office/drawing/2014/main" id="{C5B50709-33F6-3878-5590-38A565A4D8C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5A14799-F582-F639-64A8-DBA7EF3670DA}"/>
              </a:ext>
            </a:extLst>
          </p:cNvPr>
          <p:cNvSpPr>
            <a:spLocks noGrp="1"/>
          </p:cNvSpPr>
          <p:nvPr>
            <p:ph type="sldNum" sz="quarter" idx="12"/>
          </p:nvPr>
        </p:nvSpPr>
        <p:spPr/>
        <p:txBody>
          <a:bodyPr/>
          <a:lstStyle/>
          <a:p>
            <a:fld id="{249740DC-EAFF-400B-8350-4916BD90069D}" type="slidenum">
              <a:rPr lang="en-US" smtClean="0"/>
              <a:t>‹#›</a:t>
            </a:fld>
            <a:endParaRPr lang="en-US" dirty="0"/>
          </a:p>
        </p:txBody>
      </p:sp>
    </p:spTree>
    <p:extLst>
      <p:ext uri="{BB962C8B-B14F-4D97-AF65-F5344CB8AC3E}">
        <p14:creationId xmlns:p14="http://schemas.microsoft.com/office/powerpoint/2010/main" val="226503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3FFC00-40FB-6BB0-B835-6321C42E2CA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03A21E9-9C9A-0E53-88D9-D3C36DC4881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D7CFA1-87D8-CA03-F830-6E86C26FF348}"/>
              </a:ext>
            </a:extLst>
          </p:cNvPr>
          <p:cNvSpPr>
            <a:spLocks noGrp="1"/>
          </p:cNvSpPr>
          <p:nvPr>
            <p:ph type="dt" sz="half" idx="10"/>
          </p:nvPr>
        </p:nvSpPr>
        <p:spPr/>
        <p:txBody>
          <a:bodyPr/>
          <a:lstStyle/>
          <a:p>
            <a:fld id="{61BCF7A8-D9EF-40E6-BFC6-008A9652EB42}" type="datetimeFigureOut">
              <a:rPr lang="en-US" smtClean="0"/>
              <a:t>8/15/2025</a:t>
            </a:fld>
            <a:endParaRPr lang="en-US" dirty="0"/>
          </a:p>
        </p:txBody>
      </p:sp>
      <p:sp>
        <p:nvSpPr>
          <p:cNvPr id="5" name="Footer Placeholder 4">
            <a:extLst>
              <a:ext uri="{FF2B5EF4-FFF2-40B4-BE49-F238E27FC236}">
                <a16:creationId xmlns:a16="http://schemas.microsoft.com/office/drawing/2014/main" id="{B133F358-7252-BC51-7AF5-B50FE167204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5547D05-11F8-977D-74DB-9C8B02C3146B}"/>
              </a:ext>
            </a:extLst>
          </p:cNvPr>
          <p:cNvSpPr>
            <a:spLocks noGrp="1"/>
          </p:cNvSpPr>
          <p:nvPr>
            <p:ph type="sldNum" sz="quarter" idx="12"/>
          </p:nvPr>
        </p:nvSpPr>
        <p:spPr/>
        <p:txBody>
          <a:bodyPr/>
          <a:lstStyle/>
          <a:p>
            <a:fld id="{249740DC-EAFF-400B-8350-4916BD90069D}" type="slidenum">
              <a:rPr lang="en-US" smtClean="0"/>
              <a:t>‹#›</a:t>
            </a:fld>
            <a:endParaRPr lang="en-US" dirty="0"/>
          </a:p>
        </p:txBody>
      </p:sp>
    </p:spTree>
    <p:extLst>
      <p:ext uri="{BB962C8B-B14F-4D97-AF65-F5344CB8AC3E}">
        <p14:creationId xmlns:p14="http://schemas.microsoft.com/office/powerpoint/2010/main" val="96310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24AA9EF-AA19-D6BC-3FF6-66BB6C8289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D80C760-1B92-EE2F-C465-8E1554BF2D9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DCB463-2E69-4FD3-5D41-760E4F8698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1BCF7A8-D9EF-40E6-BFC6-008A9652EB42}" type="datetimeFigureOut">
              <a:rPr lang="en-US" smtClean="0"/>
              <a:t>8/15/2025</a:t>
            </a:fld>
            <a:endParaRPr lang="en-US" dirty="0"/>
          </a:p>
        </p:txBody>
      </p:sp>
      <p:sp>
        <p:nvSpPr>
          <p:cNvPr id="5" name="Footer Placeholder 4">
            <a:extLst>
              <a:ext uri="{FF2B5EF4-FFF2-40B4-BE49-F238E27FC236}">
                <a16:creationId xmlns:a16="http://schemas.microsoft.com/office/drawing/2014/main" id="{6D01722B-86E9-89AE-2994-85C4413C60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5BAF92E6-7438-D441-44CD-FC415627D7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49740DC-EAFF-400B-8350-4916BD90069D}" type="slidenum">
              <a:rPr lang="en-US" smtClean="0"/>
              <a:t>‹#›</a:t>
            </a:fld>
            <a:endParaRPr lang="en-US" dirty="0"/>
          </a:p>
        </p:txBody>
      </p:sp>
    </p:spTree>
    <p:extLst>
      <p:ext uri="{BB962C8B-B14F-4D97-AF65-F5344CB8AC3E}">
        <p14:creationId xmlns:p14="http://schemas.microsoft.com/office/powerpoint/2010/main" val="41570408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jpg"/><Relationship Id="rId7" Type="http://schemas.openxmlformats.org/officeDocument/2006/relationships/diagramColors" Target="../diagrams/colors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4.jpg"/><Relationship Id="rId7" Type="http://schemas.openxmlformats.org/officeDocument/2006/relationships/diagramColors" Target="../diagrams/colors2.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4.jpg"/><Relationship Id="rId7" Type="http://schemas.openxmlformats.org/officeDocument/2006/relationships/diagramColors" Target="../diagrams/colors3.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5.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4.jpg"/><Relationship Id="rId7" Type="http://schemas.openxmlformats.org/officeDocument/2006/relationships/diagramColors" Target="../diagrams/colors4.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6.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4.jpg"/><Relationship Id="rId7" Type="http://schemas.openxmlformats.org/officeDocument/2006/relationships/diagramColors" Target="../diagrams/colors5.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27.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4.jpg"/><Relationship Id="rId7" Type="http://schemas.openxmlformats.org/officeDocument/2006/relationships/diagramColors" Target="../diagrams/colors6.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28.xml.rels><?xml version="1.0" encoding="UTF-8" standalone="yes"?>
<Relationships xmlns="http://schemas.openxmlformats.org/package/2006/relationships"><Relationship Id="rId8" Type="http://schemas.microsoft.com/office/2007/relationships/diagramDrawing" Target="../diagrams/drawing7.xml"/><Relationship Id="rId13" Type="http://schemas.microsoft.com/office/2007/relationships/diagramDrawing" Target="../diagrams/drawing8.xml"/><Relationship Id="rId3" Type="http://schemas.openxmlformats.org/officeDocument/2006/relationships/image" Target="../media/image4.jpg"/><Relationship Id="rId7" Type="http://schemas.openxmlformats.org/officeDocument/2006/relationships/diagramColors" Target="../diagrams/colors7.xml"/><Relationship Id="rId12" Type="http://schemas.openxmlformats.org/officeDocument/2006/relationships/diagramColors" Target="../diagrams/colors8.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QuickStyle" Target="../diagrams/quickStyle7.xml"/><Relationship Id="rId11" Type="http://schemas.openxmlformats.org/officeDocument/2006/relationships/diagramQuickStyle" Target="../diagrams/quickStyle8.xml"/><Relationship Id="rId5" Type="http://schemas.openxmlformats.org/officeDocument/2006/relationships/diagramLayout" Target="../diagrams/layout7.xml"/><Relationship Id="rId10" Type="http://schemas.openxmlformats.org/officeDocument/2006/relationships/diagramLayout" Target="../diagrams/layout8.xml"/><Relationship Id="rId4" Type="http://schemas.openxmlformats.org/officeDocument/2006/relationships/diagramData" Target="../diagrams/data7.xml"/><Relationship Id="rId9" Type="http://schemas.openxmlformats.org/officeDocument/2006/relationships/diagramData" Target="../diagrams/data8.xml"/></Relationships>
</file>

<file path=ppt/slides/_rels/slide29.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4.jpg"/><Relationship Id="rId7" Type="http://schemas.openxmlformats.org/officeDocument/2006/relationships/diagramColors" Target="../diagrams/colors9.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3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80620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4D83D-AD77-0F44-498B-4A9F942E79F3}"/>
              </a:ext>
            </a:extLst>
          </p:cNvPr>
          <p:cNvSpPr>
            <a:spLocks noGrp="1"/>
          </p:cNvSpPr>
          <p:nvPr>
            <p:ph type="ctrTitle"/>
          </p:nvPr>
        </p:nvSpPr>
        <p:spPr>
          <a:xfrm>
            <a:off x="4080658" y="1510808"/>
            <a:ext cx="7943273" cy="2387600"/>
          </a:xfrm>
        </p:spPr>
        <p:txBody>
          <a:bodyPr/>
          <a:lstStyle/>
          <a:p>
            <a:pPr algn="l"/>
            <a:r>
              <a:rPr lang="en-US" sz="6000" b="1" dirty="0">
                <a:solidFill>
                  <a:schemeClr val="bg1"/>
                </a:solidFill>
              </a:rPr>
              <a:t>Child Support Navigators</a:t>
            </a:r>
            <a:endParaRPr lang="en-US" dirty="0">
              <a:solidFill>
                <a:schemeClr val="bg1"/>
              </a:solidFill>
            </a:endParaRPr>
          </a:p>
        </p:txBody>
      </p:sp>
      <p:sp>
        <p:nvSpPr>
          <p:cNvPr id="3" name="Subtitle 2">
            <a:extLst>
              <a:ext uri="{FF2B5EF4-FFF2-40B4-BE49-F238E27FC236}">
                <a16:creationId xmlns:a16="http://schemas.microsoft.com/office/drawing/2014/main" id="{C1F3F7AA-A82C-C0CE-9C90-BEEC9190C387}"/>
              </a:ext>
            </a:extLst>
          </p:cNvPr>
          <p:cNvSpPr>
            <a:spLocks noGrp="1"/>
          </p:cNvSpPr>
          <p:nvPr>
            <p:ph type="subTitle" idx="1"/>
          </p:nvPr>
        </p:nvSpPr>
        <p:spPr>
          <a:xfrm>
            <a:off x="4080658" y="3898408"/>
            <a:ext cx="7943273" cy="1655762"/>
          </a:xfrm>
        </p:spPr>
        <p:txBody>
          <a:bodyPr>
            <a:normAutofit fontScale="92500" lnSpcReduction="10000"/>
          </a:bodyPr>
          <a:lstStyle/>
          <a:p>
            <a:pPr algn="l"/>
            <a:r>
              <a:rPr lang="en-US" i="1" dirty="0">
                <a:solidFill>
                  <a:schemeClr val="bg1"/>
                </a:solidFill>
                <a:latin typeface="Amasis MT Pro" panose="020F0502020204030204" pitchFamily="18" charset="0"/>
              </a:rPr>
              <a:t>Larry Desbien, Colorado</a:t>
            </a:r>
          </a:p>
          <a:p>
            <a:pPr algn="l"/>
            <a:r>
              <a:rPr lang="en-US" i="1" dirty="0">
                <a:solidFill>
                  <a:schemeClr val="bg1"/>
                </a:solidFill>
                <a:latin typeface="Amasis MT Pro" panose="020F0502020204030204" pitchFamily="18" charset="0"/>
              </a:rPr>
              <a:t>Kristen Donadee, California</a:t>
            </a:r>
          </a:p>
          <a:p>
            <a:pPr algn="l"/>
            <a:r>
              <a:rPr lang="en-US" i="1" dirty="0">
                <a:solidFill>
                  <a:schemeClr val="bg1"/>
                </a:solidFill>
                <a:latin typeface="Amasis MT Pro" panose="020F0502020204030204" pitchFamily="18" charset="0"/>
              </a:rPr>
              <a:t>Erin Frisch, Michigan*</a:t>
            </a:r>
          </a:p>
          <a:p>
            <a:pPr algn="l"/>
            <a:r>
              <a:rPr lang="en-US" i="1" dirty="0">
                <a:solidFill>
                  <a:schemeClr val="bg1"/>
                </a:solidFill>
                <a:latin typeface="Amasis MT Pro" panose="020F0502020204030204" pitchFamily="18" charset="0"/>
              </a:rPr>
              <a:t>Eileen Stack, New York</a:t>
            </a:r>
          </a:p>
          <a:p>
            <a:pPr algn="l"/>
            <a:endParaRPr lang="en-US" i="1" dirty="0">
              <a:solidFill>
                <a:schemeClr val="bg1"/>
              </a:solidFill>
              <a:latin typeface="Amasis MT Pro" panose="020F0502020204030204" pitchFamily="18" charset="0"/>
            </a:endParaRPr>
          </a:p>
        </p:txBody>
      </p:sp>
    </p:spTree>
    <p:extLst>
      <p:ext uri="{BB962C8B-B14F-4D97-AF65-F5344CB8AC3E}">
        <p14:creationId xmlns:p14="http://schemas.microsoft.com/office/powerpoint/2010/main" val="642763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722991-F618-6C80-B9D7-4BCD3D0F1B99}"/>
              </a:ext>
            </a:extLst>
          </p:cNvPr>
          <p:cNvSpPr>
            <a:spLocks noGrp="1"/>
          </p:cNvSpPr>
          <p:nvPr>
            <p:ph type="title"/>
          </p:nvPr>
        </p:nvSpPr>
        <p:spPr>
          <a:xfrm>
            <a:off x="838200" y="2928863"/>
            <a:ext cx="10515600" cy="1412226"/>
          </a:xfrm>
        </p:spPr>
        <p:txBody>
          <a:bodyPr anchor="ctr">
            <a:normAutofit/>
          </a:bodyPr>
          <a:lstStyle/>
          <a:p>
            <a:pPr algn="ctr"/>
            <a:r>
              <a:rPr lang="en-US" sz="6600" dirty="0"/>
              <a:t>Colorado IMPACS Program</a:t>
            </a:r>
            <a:endParaRPr lang="en-US" sz="6600" b="1" dirty="0">
              <a:solidFill>
                <a:srgbClr val="002060"/>
              </a:solidFill>
            </a:endParaRPr>
          </a:p>
        </p:txBody>
      </p:sp>
      <p:sp>
        <p:nvSpPr>
          <p:cNvPr id="5" name="Text Placeholder 4">
            <a:extLst>
              <a:ext uri="{FF2B5EF4-FFF2-40B4-BE49-F238E27FC236}">
                <a16:creationId xmlns:a16="http://schemas.microsoft.com/office/drawing/2014/main" id="{6FC52DE5-0704-A988-538A-7AD501B4F871}"/>
              </a:ext>
            </a:extLst>
          </p:cNvPr>
          <p:cNvSpPr>
            <a:spLocks noGrp="1"/>
          </p:cNvSpPr>
          <p:nvPr>
            <p:ph type="body" idx="1"/>
          </p:nvPr>
        </p:nvSpPr>
        <p:spPr>
          <a:xfrm>
            <a:off x="844550" y="4193018"/>
            <a:ext cx="10515600" cy="1500187"/>
          </a:xfrm>
        </p:spPr>
        <p:txBody>
          <a:bodyPr/>
          <a:lstStyle/>
          <a:p>
            <a:pPr algn="ctr"/>
            <a:r>
              <a:rPr lang="en-US" dirty="0">
                <a:solidFill>
                  <a:srgbClr val="002060"/>
                </a:solidFill>
              </a:rPr>
              <a:t>Improved Payments and Child Success </a:t>
            </a:r>
          </a:p>
          <a:p>
            <a:pPr algn="ctr"/>
            <a:r>
              <a:rPr lang="en-US" dirty="0">
                <a:solidFill>
                  <a:srgbClr val="002060"/>
                </a:solidFill>
              </a:rPr>
              <a:t>Presented by: Larry Desbien, Colorado Division of Child Support Services</a:t>
            </a:r>
          </a:p>
        </p:txBody>
      </p:sp>
    </p:spTree>
    <p:extLst>
      <p:ext uri="{BB962C8B-B14F-4D97-AF65-F5344CB8AC3E}">
        <p14:creationId xmlns:p14="http://schemas.microsoft.com/office/powerpoint/2010/main" val="2977093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9190E-E182-0D4A-60EE-919E78FE5717}"/>
              </a:ext>
            </a:extLst>
          </p:cNvPr>
          <p:cNvSpPr>
            <a:spLocks noGrp="1"/>
          </p:cNvSpPr>
          <p:nvPr>
            <p:ph type="title"/>
          </p:nvPr>
        </p:nvSpPr>
        <p:spPr/>
        <p:txBody>
          <a:bodyPr/>
          <a:lstStyle/>
          <a:p>
            <a:pPr algn="ctr"/>
            <a:r>
              <a:rPr lang="en-US" b="1" dirty="0">
                <a:solidFill>
                  <a:srgbClr val="002060"/>
                </a:solidFill>
              </a:rPr>
              <a:t>Program Overview</a:t>
            </a:r>
          </a:p>
        </p:txBody>
      </p:sp>
      <p:sp>
        <p:nvSpPr>
          <p:cNvPr id="3" name="Content Placeholder 2">
            <a:extLst>
              <a:ext uri="{FF2B5EF4-FFF2-40B4-BE49-F238E27FC236}">
                <a16:creationId xmlns:a16="http://schemas.microsoft.com/office/drawing/2014/main" id="{4AA72FFC-7819-3615-675B-6280E80A98E0}"/>
              </a:ext>
            </a:extLst>
          </p:cNvPr>
          <p:cNvSpPr>
            <a:spLocks noGrp="1"/>
          </p:cNvSpPr>
          <p:nvPr>
            <p:ph idx="1"/>
          </p:nvPr>
        </p:nvSpPr>
        <p:spPr/>
        <p:txBody>
          <a:bodyPr/>
          <a:lstStyle/>
          <a:p>
            <a:r>
              <a:rPr lang="en-US" dirty="0">
                <a:solidFill>
                  <a:srgbClr val="002060"/>
                </a:solidFill>
              </a:rPr>
              <a:t>IMPACS supports noncustodial parents (NCPs) behind on child support.</a:t>
            </a:r>
          </a:p>
          <a:p>
            <a:r>
              <a:rPr lang="en-US" dirty="0">
                <a:solidFill>
                  <a:srgbClr val="002060"/>
                </a:solidFill>
              </a:rPr>
              <a:t>Provides employment services, case management, and supportive services.</a:t>
            </a:r>
          </a:p>
          <a:p>
            <a:r>
              <a:rPr lang="en-US" dirty="0">
                <a:solidFill>
                  <a:srgbClr val="002060"/>
                </a:solidFill>
              </a:rPr>
              <a:t>Operates in 6 Colorado counties: Denver, Jefferson, Larimer, Montrose, Delta, and Pueblo.</a:t>
            </a:r>
          </a:p>
          <a:p>
            <a:pPr lvl="1"/>
            <a:r>
              <a:rPr lang="en-US" dirty="0">
                <a:solidFill>
                  <a:srgbClr val="002060"/>
                </a:solidFill>
              </a:rPr>
              <a:t>Soon to implemented: a tri-county model in three rural counties and Adams County. </a:t>
            </a:r>
          </a:p>
          <a:p>
            <a:r>
              <a:rPr lang="en-US" dirty="0">
                <a:solidFill>
                  <a:srgbClr val="002060"/>
                </a:solidFill>
              </a:rPr>
              <a:t>Administered by Colorado Department of Human Services (CDHS), Division of Child Support Services (DCSS).</a:t>
            </a:r>
          </a:p>
        </p:txBody>
      </p:sp>
    </p:spTree>
    <p:extLst>
      <p:ext uri="{BB962C8B-B14F-4D97-AF65-F5344CB8AC3E}">
        <p14:creationId xmlns:p14="http://schemas.microsoft.com/office/powerpoint/2010/main" val="12353077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195DE6F-BD03-D2AE-BB7C-C963E14955F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10B0BDC-7871-4BD3-378B-F417C54670DD}"/>
              </a:ext>
            </a:extLst>
          </p:cNvPr>
          <p:cNvSpPr>
            <a:spLocks noGrp="1"/>
          </p:cNvSpPr>
          <p:nvPr>
            <p:ph type="title"/>
          </p:nvPr>
        </p:nvSpPr>
        <p:spPr/>
        <p:txBody>
          <a:bodyPr/>
          <a:lstStyle/>
          <a:p>
            <a:pPr algn="ctr"/>
            <a:r>
              <a:rPr lang="en-US" b="1" dirty="0">
                <a:solidFill>
                  <a:srgbClr val="002060"/>
                </a:solidFill>
              </a:rPr>
              <a:t>Funding</a:t>
            </a:r>
            <a:endParaRPr lang="en-US" dirty="0"/>
          </a:p>
        </p:txBody>
      </p:sp>
      <p:sp>
        <p:nvSpPr>
          <p:cNvPr id="5" name="Content Placeholder 4">
            <a:extLst>
              <a:ext uri="{FF2B5EF4-FFF2-40B4-BE49-F238E27FC236}">
                <a16:creationId xmlns:a16="http://schemas.microsoft.com/office/drawing/2014/main" id="{1F0BD5C0-6402-51AF-0DEE-38E656E2C9A6}"/>
              </a:ext>
            </a:extLst>
          </p:cNvPr>
          <p:cNvSpPr>
            <a:spLocks noGrp="1"/>
          </p:cNvSpPr>
          <p:nvPr>
            <p:ph idx="1"/>
          </p:nvPr>
        </p:nvSpPr>
        <p:spPr>
          <a:xfrm>
            <a:off x="911679" y="2348139"/>
            <a:ext cx="10515600" cy="4351338"/>
          </a:xfrm>
        </p:spPr>
        <p:txBody>
          <a:bodyPr/>
          <a:lstStyle/>
          <a:p>
            <a:r>
              <a:rPr lang="en-US" dirty="0">
                <a:solidFill>
                  <a:srgbClr val="002060"/>
                </a:solidFill>
              </a:rPr>
              <a:t>Funding Source: Temporary Assistance for Needy Families (TANF) block grant.</a:t>
            </a:r>
          </a:p>
          <a:p>
            <a:r>
              <a:rPr lang="en-US" dirty="0">
                <a:solidFill>
                  <a:srgbClr val="002060"/>
                </a:solidFill>
              </a:rPr>
              <a:t>Initial Allocation: Began in FY 2019–2023</a:t>
            </a:r>
          </a:p>
          <a:p>
            <a:r>
              <a:rPr lang="en-US" dirty="0">
                <a:solidFill>
                  <a:srgbClr val="002060"/>
                </a:solidFill>
              </a:rPr>
              <a:t>Second Allocation (extension): Approved for 2023–2027.</a:t>
            </a:r>
          </a:p>
        </p:txBody>
      </p:sp>
    </p:spTree>
    <p:extLst>
      <p:ext uri="{BB962C8B-B14F-4D97-AF65-F5344CB8AC3E}">
        <p14:creationId xmlns:p14="http://schemas.microsoft.com/office/powerpoint/2010/main" val="10244983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FD4F65-7666-A340-7680-3900479FBC8F}"/>
              </a:ext>
            </a:extLst>
          </p:cNvPr>
          <p:cNvSpPr>
            <a:spLocks noGrp="1"/>
          </p:cNvSpPr>
          <p:nvPr>
            <p:ph type="title"/>
          </p:nvPr>
        </p:nvSpPr>
        <p:spPr/>
        <p:txBody>
          <a:bodyPr/>
          <a:lstStyle/>
          <a:p>
            <a:pPr algn="ctr"/>
            <a:r>
              <a:rPr lang="en-US" b="1" dirty="0">
                <a:solidFill>
                  <a:srgbClr val="002060"/>
                </a:solidFill>
              </a:rPr>
              <a:t>Getting Off the Ground</a:t>
            </a:r>
            <a:endParaRPr lang="en-US" dirty="0"/>
          </a:p>
        </p:txBody>
      </p:sp>
      <p:sp>
        <p:nvSpPr>
          <p:cNvPr id="5" name="Content Placeholder 4">
            <a:extLst>
              <a:ext uri="{FF2B5EF4-FFF2-40B4-BE49-F238E27FC236}">
                <a16:creationId xmlns:a16="http://schemas.microsoft.com/office/drawing/2014/main" id="{4BBBBC66-DD3C-18FD-6432-AC4656303BAA}"/>
              </a:ext>
            </a:extLst>
          </p:cNvPr>
          <p:cNvSpPr>
            <a:spLocks noGrp="1"/>
          </p:cNvSpPr>
          <p:nvPr>
            <p:ph idx="1"/>
          </p:nvPr>
        </p:nvSpPr>
        <p:spPr/>
        <p:txBody>
          <a:bodyPr/>
          <a:lstStyle/>
          <a:p>
            <a:r>
              <a:rPr lang="en-US" dirty="0">
                <a:solidFill>
                  <a:srgbClr val="002060"/>
                </a:solidFill>
              </a:rPr>
              <a:t>Vendors and Counties applied to CDHS to participate.</a:t>
            </a:r>
          </a:p>
          <a:p>
            <a:r>
              <a:rPr lang="en-US" dirty="0">
                <a:solidFill>
                  <a:srgbClr val="002060"/>
                </a:solidFill>
              </a:rPr>
              <a:t>Services delivered via 2 different models:</a:t>
            </a:r>
          </a:p>
          <a:p>
            <a:pPr lvl="1"/>
            <a:r>
              <a:rPr lang="en-US" dirty="0">
                <a:solidFill>
                  <a:srgbClr val="002060"/>
                </a:solidFill>
              </a:rPr>
              <a:t>Vendor/County Partnership:</a:t>
            </a:r>
          </a:p>
          <a:p>
            <a:pPr lvl="2"/>
            <a:r>
              <a:rPr lang="en-US" dirty="0">
                <a:solidFill>
                  <a:srgbClr val="002060"/>
                </a:solidFill>
              </a:rPr>
              <a:t>Discover Goodwill (Denver, Jefferson, Pueblo, Adams)</a:t>
            </a:r>
          </a:p>
          <a:p>
            <a:pPr lvl="2"/>
            <a:r>
              <a:rPr lang="en-US" dirty="0">
                <a:solidFill>
                  <a:srgbClr val="002060"/>
                </a:solidFill>
              </a:rPr>
              <a:t>Hilltop Family Resource Centers (Delta, Montrose)</a:t>
            </a:r>
          </a:p>
          <a:p>
            <a:pPr lvl="1"/>
            <a:r>
              <a:rPr lang="en-US" dirty="0">
                <a:solidFill>
                  <a:srgbClr val="002060"/>
                </a:solidFill>
              </a:rPr>
              <a:t>County Ran: </a:t>
            </a:r>
          </a:p>
          <a:p>
            <a:pPr lvl="2"/>
            <a:r>
              <a:rPr lang="en-US" dirty="0">
                <a:solidFill>
                  <a:srgbClr val="002060"/>
                </a:solidFill>
              </a:rPr>
              <a:t>Larimer County Child Support (Larimer)</a:t>
            </a:r>
          </a:p>
        </p:txBody>
      </p:sp>
    </p:spTree>
    <p:extLst>
      <p:ext uri="{BB962C8B-B14F-4D97-AF65-F5344CB8AC3E}">
        <p14:creationId xmlns:p14="http://schemas.microsoft.com/office/powerpoint/2010/main" val="13645178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1176DE1-DD37-E9F7-6B84-B966165D953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8617FE1-CC3F-169C-76B2-BFDA55A54FC1}"/>
              </a:ext>
            </a:extLst>
          </p:cNvPr>
          <p:cNvSpPr>
            <a:spLocks noGrp="1"/>
          </p:cNvSpPr>
          <p:nvPr>
            <p:ph type="title"/>
          </p:nvPr>
        </p:nvSpPr>
        <p:spPr/>
        <p:txBody>
          <a:bodyPr/>
          <a:lstStyle/>
          <a:p>
            <a:pPr algn="ctr"/>
            <a:r>
              <a:rPr lang="en-US" b="1" dirty="0">
                <a:solidFill>
                  <a:srgbClr val="002060"/>
                </a:solidFill>
              </a:rPr>
              <a:t>Successes &amp; Impacts</a:t>
            </a:r>
            <a:endParaRPr lang="en-US" dirty="0"/>
          </a:p>
        </p:txBody>
      </p:sp>
      <p:sp>
        <p:nvSpPr>
          <p:cNvPr id="5" name="Content Placeholder 4">
            <a:extLst>
              <a:ext uri="{FF2B5EF4-FFF2-40B4-BE49-F238E27FC236}">
                <a16:creationId xmlns:a16="http://schemas.microsoft.com/office/drawing/2014/main" id="{0A2E5A55-CADE-57BC-5361-F883C1DCCCAD}"/>
              </a:ext>
            </a:extLst>
          </p:cNvPr>
          <p:cNvSpPr>
            <a:spLocks noGrp="1"/>
          </p:cNvSpPr>
          <p:nvPr>
            <p:ph idx="1"/>
          </p:nvPr>
        </p:nvSpPr>
        <p:spPr/>
        <p:txBody>
          <a:bodyPr/>
          <a:lstStyle/>
          <a:p>
            <a:r>
              <a:rPr lang="en-US" dirty="0">
                <a:solidFill>
                  <a:srgbClr val="002060"/>
                </a:solidFill>
              </a:rPr>
              <a:t>644 referrals </a:t>
            </a:r>
          </a:p>
          <a:p>
            <a:r>
              <a:rPr lang="en-US" dirty="0">
                <a:solidFill>
                  <a:srgbClr val="002060"/>
                </a:solidFill>
              </a:rPr>
              <a:t>461 enrollments (72% enrollment rate)</a:t>
            </a:r>
          </a:p>
          <a:p>
            <a:r>
              <a:rPr lang="en-US" dirty="0">
                <a:solidFill>
                  <a:srgbClr val="002060"/>
                </a:solidFill>
              </a:rPr>
              <a:t>75% of clients received financial assistance (avg. $924)</a:t>
            </a:r>
          </a:p>
          <a:p>
            <a:r>
              <a:rPr lang="en-US" dirty="0">
                <a:solidFill>
                  <a:srgbClr val="002060"/>
                </a:solidFill>
              </a:rPr>
              <a:t>80% achieved child support milestones</a:t>
            </a:r>
          </a:p>
          <a:p>
            <a:r>
              <a:rPr lang="en-US" dirty="0">
                <a:solidFill>
                  <a:srgbClr val="002060"/>
                </a:solidFill>
              </a:rPr>
              <a:t>68% achieved employment milestones</a:t>
            </a:r>
          </a:p>
          <a:p>
            <a:r>
              <a:rPr lang="en-US" dirty="0">
                <a:solidFill>
                  <a:srgbClr val="002060"/>
                </a:solidFill>
              </a:rPr>
              <a:t>Significant reduction in client-reported barriers over time.</a:t>
            </a:r>
          </a:p>
        </p:txBody>
      </p:sp>
    </p:spTree>
    <p:extLst>
      <p:ext uri="{BB962C8B-B14F-4D97-AF65-F5344CB8AC3E}">
        <p14:creationId xmlns:p14="http://schemas.microsoft.com/office/powerpoint/2010/main" val="18303280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FE0A4C3-794F-0E43-7D90-29AA966D027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373D831-8482-C2EC-3728-9EF74A846124}"/>
              </a:ext>
            </a:extLst>
          </p:cNvPr>
          <p:cNvSpPr>
            <a:spLocks noGrp="1"/>
          </p:cNvSpPr>
          <p:nvPr>
            <p:ph type="title"/>
          </p:nvPr>
        </p:nvSpPr>
        <p:spPr/>
        <p:txBody>
          <a:bodyPr/>
          <a:lstStyle/>
          <a:p>
            <a:pPr algn="ctr"/>
            <a:r>
              <a:rPr lang="en-US" b="1" dirty="0">
                <a:solidFill>
                  <a:srgbClr val="002060"/>
                </a:solidFill>
              </a:rPr>
              <a:t>Reflections from Clients</a:t>
            </a:r>
            <a:endParaRPr lang="en-US" dirty="0"/>
          </a:p>
        </p:txBody>
      </p:sp>
      <p:sp>
        <p:nvSpPr>
          <p:cNvPr id="5" name="Content Placeholder 4">
            <a:extLst>
              <a:ext uri="{FF2B5EF4-FFF2-40B4-BE49-F238E27FC236}">
                <a16:creationId xmlns:a16="http://schemas.microsoft.com/office/drawing/2014/main" id="{CB1D13BE-9199-C3CE-36C8-8CA03DA1B640}"/>
              </a:ext>
            </a:extLst>
          </p:cNvPr>
          <p:cNvSpPr>
            <a:spLocks noGrp="1"/>
          </p:cNvSpPr>
          <p:nvPr>
            <p:ph idx="1"/>
          </p:nvPr>
        </p:nvSpPr>
        <p:spPr>
          <a:xfrm>
            <a:off x="838200" y="1825625"/>
            <a:ext cx="8886986" cy="4667250"/>
          </a:xfrm>
        </p:spPr>
        <p:txBody>
          <a:bodyPr>
            <a:normAutofit fontScale="77500" lnSpcReduction="20000"/>
          </a:bodyPr>
          <a:lstStyle/>
          <a:p>
            <a:r>
              <a:rPr lang="en-US" b="1" dirty="0">
                <a:solidFill>
                  <a:srgbClr val="002060"/>
                </a:solidFill>
              </a:rPr>
              <a:t>Emotional Support Matters: </a:t>
            </a:r>
            <a:r>
              <a:rPr lang="en-US" dirty="0">
                <a:solidFill>
                  <a:srgbClr val="002060"/>
                </a:solidFill>
              </a:rPr>
              <a:t>Clients deeply valued the emotional and mental support from case managers, often describing them as family-like figures.</a:t>
            </a:r>
          </a:p>
          <a:p>
            <a:r>
              <a:rPr lang="en-US" b="1" dirty="0">
                <a:solidFill>
                  <a:srgbClr val="002060"/>
                </a:solidFill>
              </a:rPr>
              <a:t>Employment Help Appreciated: </a:t>
            </a:r>
            <a:r>
              <a:rPr lang="en-US" dirty="0">
                <a:solidFill>
                  <a:srgbClr val="002060"/>
                </a:solidFill>
              </a:rPr>
              <a:t>Resume writing, job leads, and interview prep were helpful, though some clients found jobs independently.</a:t>
            </a:r>
          </a:p>
          <a:p>
            <a:r>
              <a:rPr lang="en-US" b="1" dirty="0">
                <a:solidFill>
                  <a:srgbClr val="002060"/>
                </a:solidFill>
              </a:rPr>
              <a:t>Child Support Flexibility:</a:t>
            </a:r>
            <a:r>
              <a:rPr lang="en-US" dirty="0">
                <a:solidFill>
                  <a:srgbClr val="002060"/>
                </a:solidFill>
              </a:rPr>
              <a:t> IMPACS helped clients avoid license suspensions and facilitated modifications to child support orders.</a:t>
            </a:r>
          </a:p>
          <a:p>
            <a:r>
              <a:rPr lang="en-US" b="1" dirty="0">
                <a:solidFill>
                  <a:srgbClr val="002060"/>
                </a:solidFill>
              </a:rPr>
              <a:t>Supportive Services Were Crucial: </a:t>
            </a:r>
            <a:r>
              <a:rPr lang="en-US" dirty="0">
                <a:solidFill>
                  <a:srgbClr val="002060"/>
                </a:solidFill>
              </a:rPr>
              <a:t>Financial assistance for rent, utilities, transportation, and food helped stabilize lives.</a:t>
            </a:r>
          </a:p>
          <a:p>
            <a:r>
              <a:rPr lang="en-US" b="1" dirty="0">
                <a:solidFill>
                  <a:srgbClr val="002060"/>
                </a:solidFill>
              </a:rPr>
              <a:t>Parenting Relationships Improved: </a:t>
            </a:r>
            <a:r>
              <a:rPr lang="en-US" dirty="0">
                <a:solidFill>
                  <a:srgbClr val="002060"/>
                </a:solidFill>
              </a:rPr>
              <a:t>Some clients gained more access to their children and attended fatherhood classes.</a:t>
            </a:r>
          </a:p>
          <a:p>
            <a:r>
              <a:rPr lang="en-US" b="1" dirty="0">
                <a:solidFill>
                  <a:srgbClr val="002060"/>
                </a:solidFill>
              </a:rPr>
              <a:t>Motivation Is Key:</a:t>
            </a:r>
            <a:r>
              <a:rPr lang="en-US" dirty="0">
                <a:solidFill>
                  <a:srgbClr val="002060"/>
                </a:solidFill>
              </a:rPr>
              <a:t> Clients emphasized that the program works best for those who genuinely want help.</a:t>
            </a:r>
          </a:p>
          <a:p>
            <a:r>
              <a:rPr lang="en-US" b="1" dirty="0">
                <a:solidFill>
                  <a:srgbClr val="002060"/>
                </a:solidFill>
              </a:rPr>
              <a:t>Staff Continuity Matters: </a:t>
            </a:r>
            <a:r>
              <a:rPr lang="en-US" dirty="0">
                <a:solidFill>
                  <a:srgbClr val="002060"/>
                </a:solidFill>
              </a:rPr>
              <a:t>Clients preferred consistent case managers to build trust and rapport.</a:t>
            </a:r>
          </a:p>
        </p:txBody>
      </p:sp>
    </p:spTree>
    <p:extLst>
      <p:ext uri="{BB962C8B-B14F-4D97-AF65-F5344CB8AC3E}">
        <p14:creationId xmlns:p14="http://schemas.microsoft.com/office/powerpoint/2010/main" val="17227180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D19F45-535F-057D-7D7A-B0627FACB4F5}"/>
            </a:ext>
          </a:extLst>
        </p:cNvPr>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2B926900-0B23-76F6-CA59-7A6E8FA49D0D}"/>
              </a:ext>
            </a:extLst>
          </p:cNvPr>
          <p:cNvGraphicFramePr>
            <a:graphicFrameLocks noChangeAspect="1"/>
          </p:cNvGraphicFramePr>
          <p:nvPr>
            <p:extLst>
              <p:ext uri="{D42A27DB-BD31-4B8C-83A1-F6EECF244321}">
                <p14:modId xmlns:p14="http://schemas.microsoft.com/office/powerpoint/2010/main" val="4013421581"/>
              </p:ext>
            </p:extLst>
          </p:nvPr>
        </p:nvGraphicFramePr>
        <p:xfrm>
          <a:off x="1089025" y="-609600"/>
          <a:ext cx="9837738" cy="12873038"/>
        </p:xfrm>
        <a:graphic>
          <a:graphicData uri="http://schemas.openxmlformats.org/presentationml/2006/ole">
            <mc:AlternateContent xmlns:mc="http://schemas.openxmlformats.org/markup-compatibility/2006">
              <mc:Choice xmlns:v="urn:schemas-microsoft-com:vml" Requires="v">
                <p:oleObj name="Acrobat Document" r:id="rId2" imgW="3886052" imgH="5029200" progId="Acrobat.Document.DC">
                  <p:embed/>
                </p:oleObj>
              </mc:Choice>
              <mc:Fallback>
                <p:oleObj name="Acrobat Document" r:id="rId2" imgW="3886052" imgH="5029200" progId="Acrobat.Document.DC">
                  <p:embed/>
                  <p:pic>
                    <p:nvPicPr>
                      <p:cNvPr id="2" name="Object 1">
                        <a:extLst>
                          <a:ext uri="{FF2B5EF4-FFF2-40B4-BE49-F238E27FC236}">
                            <a16:creationId xmlns:a16="http://schemas.microsoft.com/office/drawing/2014/main" id="{2B926900-0B23-76F6-CA59-7A6E8FA49D0D}"/>
                          </a:ext>
                        </a:extLst>
                      </p:cNvPr>
                      <p:cNvPicPr/>
                      <p:nvPr/>
                    </p:nvPicPr>
                    <p:blipFill>
                      <a:blip r:embed="rId3"/>
                      <a:stretch>
                        <a:fillRect/>
                      </a:stretch>
                    </p:blipFill>
                    <p:spPr>
                      <a:xfrm>
                        <a:off x="1089025" y="-609600"/>
                        <a:ext cx="9837738" cy="12873038"/>
                      </a:xfrm>
                      <a:prstGeom prst="rect">
                        <a:avLst/>
                      </a:prstGeom>
                    </p:spPr>
                  </p:pic>
                </p:oleObj>
              </mc:Fallback>
            </mc:AlternateContent>
          </a:graphicData>
        </a:graphic>
      </p:graphicFrame>
      <p:sp>
        <p:nvSpPr>
          <p:cNvPr id="3" name="Title 3">
            <a:extLst>
              <a:ext uri="{FF2B5EF4-FFF2-40B4-BE49-F238E27FC236}">
                <a16:creationId xmlns:a16="http://schemas.microsoft.com/office/drawing/2014/main" id="{CDAF94A6-7B9F-0F63-B3D1-D03C4A150155}"/>
              </a:ext>
            </a:extLst>
          </p:cNvPr>
          <p:cNvSpPr txBox="1">
            <a:spLocks/>
          </p:cNvSpPr>
          <p:nvPr/>
        </p:nvSpPr>
        <p:spPr>
          <a:xfrm>
            <a:off x="926029" y="4555476"/>
            <a:ext cx="9702799" cy="1412226"/>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solidFill>
                  <a:srgbClr val="002060"/>
                </a:solidFill>
              </a:rPr>
              <a:t>Want more Information? </a:t>
            </a:r>
          </a:p>
        </p:txBody>
      </p:sp>
      <p:sp>
        <p:nvSpPr>
          <p:cNvPr id="4" name="Text Placeholder 4">
            <a:extLst>
              <a:ext uri="{FF2B5EF4-FFF2-40B4-BE49-F238E27FC236}">
                <a16:creationId xmlns:a16="http://schemas.microsoft.com/office/drawing/2014/main" id="{F19AE820-7779-6BCF-381C-86F686955FFA}"/>
              </a:ext>
            </a:extLst>
          </p:cNvPr>
          <p:cNvSpPr txBox="1">
            <a:spLocks/>
          </p:cNvSpPr>
          <p:nvPr/>
        </p:nvSpPr>
        <p:spPr>
          <a:xfrm>
            <a:off x="750371" y="5437507"/>
            <a:ext cx="10515600" cy="150018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sz="4000" dirty="0">
                <a:solidFill>
                  <a:srgbClr val="002060"/>
                </a:solidFill>
              </a:rPr>
              <a:t>Contact Larry!  </a:t>
            </a:r>
          </a:p>
          <a:p>
            <a:pPr marL="0" indent="0" algn="ctr">
              <a:lnSpc>
                <a:spcPct val="100000"/>
              </a:lnSpc>
              <a:buNone/>
            </a:pPr>
            <a:r>
              <a:rPr lang="en-US" sz="4000" dirty="0">
                <a:solidFill>
                  <a:srgbClr val="002060"/>
                </a:solidFill>
              </a:rPr>
              <a:t>Larry.Desbien@state.co.us</a:t>
            </a:r>
          </a:p>
        </p:txBody>
      </p:sp>
    </p:spTree>
    <p:extLst>
      <p:ext uri="{BB962C8B-B14F-4D97-AF65-F5344CB8AC3E}">
        <p14:creationId xmlns:p14="http://schemas.microsoft.com/office/powerpoint/2010/main" val="3614004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722991-F618-6C80-B9D7-4BCD3D0F1B99}"/>
              </a:ext>
            </a:extLst>
          </p:cNvPr>
          <p:cNvSpPr>
            <a:spLocks noGrp="1"/>
          </p:cNvSpPr>
          <p:nvPr>
            <p:ph type="title"/>
          </p:nvPr>
        </p:nvSpPr>
        <p:spPr>
          <a:xfrm>
            <a:off x="838200" y="2928863"/>
            <a:ext cx="10515600" cy="1412226"/>
          </a:xfrm>
        </p:spPr>
        <p:txBody>
          <a:bodyPr anchor="ctr">
            <a:normAutofit/>
          </a:bodyPr>
          <a:lstStyle/>
          <a:p>
            <a:pPr algn="ctr"/>
            <a:r>
              <a:rPr lang="en-US" sz="6600" b="1" dirty="0">
                <a:solidFill>
                  <a:srgbClr val="002060"/>
                </a:solidFill>
              </a:rPr>
              <a:t>Family Law Facilitators</a:t>
            </a:r>
          </a:p>
        </p:txBody>
      </p:sp>
      <p:sp>
        <p:nvSpPr>
          <p:cNvPr id="5" name="Text Placeholder 4">
            <a:extLst>
              <a:ext uri="{FF2B5EF4-FFF2-40B4-BE49-F238E27FC236}">
                <a16:creationId xmlns:a16="http://schemas.microsoft.com/office/drawing/2014/main" id="{6FC52DE5-0704-A988-538A-7AD501B4F871}"/>
              </a:ext>
            </a:extLst>
          </p:cNvPr>
          <p:cNvSpPr>
            <a:spLocks noGrp="1"/>
          </p:cNvSpPr>
          <p:nvPr>
            <p:ph type="body" idx="1"/>
          </p:nvPr>
        </p:nvSpPr>
        <p:spPr>
          <a:xfrm>
            <a:off x="844550" y="4193018"/>
            <a:ext cx="10515600" cy="1500187"/>
          </a:xfrm>
        </p:spPr>
        <p:txBody>
          <a:bodyPr/>
          <a:lstStyle/>
          <a:p>
            <a:pPr algn="ctr"/>
            <a:r>
              <a:rPr lang="en-US" dirty="0">
                <a:solidFill>
                  <a:srgbClr val="002060"/>
                </a:solidFill>
              </a:rPr>
              <a:t>California Court Navigators</a:t>
            </a:r>
          </a:p>
          <a:p>
            <a:pPr algn="ctr"/>
            <a:r>
              <a:rPr lang="en-US" dirty="0">
                <a:solidFill>
                  <a:srgbClr val="002060"/>
                </a:solidFill>
              </a:rPr>
              <a:t>Presented by: Kristen Erickson-Donadee, California Department of Child Support Services</a:t>
            </a:r>
          </a:p>
        </p:txBody>
      </p:sp>
    </p:spTree>
    <p:extLst>
      <p:ext uri="{BB962C8B-B14F-4D97-AF65-F5344CB8AC3E}">
        <p14:creationId xmlns:p14="http://schemas.microsoft.com/office/powerpoint/2010/main" val="39543192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195DE6F-BD03-D2AE-BB7C-C963E14955F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10B0BDC-7871-4BD3-378B-F417C54670DD}"/>
              </a:ext>
            </a:extLst>
          </p:cNvPr>
          <p:cNvSpPr>
            <a:spLocks noGrp="1"/>
          </p:cNvSpPr>
          <p:nvPr>
            <p:ph type="title"/>
          </p:nvPr>
        </p:nvSpPr>
        <p:spPr/>
        <p:txBody>
          <a:bodyPr/>
          <a:lstStyle/>
          <a:p>
            <a:pPr algn="ctr"/>
            <a:r>
              <a:rPr lang="en-US" b="1" dirty="0">
                <a:solidFill>
                  <a:srgbClr val="002060"/>
                </a:solidFill>
              </a:rPr>
              <a:t>Agenda</a:t>
            </a:r>
            <a:endParaRPr lang="en-US" dirty="0"/>
          </a:p>
        </p:txBody>
      </p:sp>
      <p:sp>
        <p:nvSpPr>
          <p:cNvPr id="5" name="Content Placeholder 4">
            <a:extLst>
              <a:ext uri="{FF2B5EF4-FFF2-40B4-BE49-F238E27FC236}">
                <a16:creationId xmlns:a16="http://schemas.microsoft.com/office/drawing/2014/main" id="{1F0BD5C0-6402-51AF-0DEE-38E656E2C9A6}"/>
              </a:ext>
            </a:extLst>
          </p:cNvPr>
          <p:cNvSpPr>
            <a:spLocks noGrp="1"/>
          </p:cNvSpPr>
          <p:nvPr>
            <p:ph idx="1"/>
          </p:nvPr>
        </p:nvSpPr>
        <p:spPr>
          <a:xfrm>
            <a:off x="911679" y="2348139"/>
            <a:ext cx="10515600" cy="4351338"/>
          </a:xfrm>
        </p:spPr>
        <p:txBody>
          <a:bodyPr/>
          <a:lstStyle/>
          <a:p>
            <a:r>
              <a:rPr lang="en-US" dirty="0">
                <a:solidFill>
                  <a:srgbClr val="002060"/>
                </a:solidFill>
              </a:rPr>
              <a:t>Background and Program Origins</a:t>
            </a:r>
          </a:p>
          <a:p>
            <a:r>
              <a:rPr lang="en-US" dirty="0">
                <a:solidFill>
                  <a:srgbClr val="002060"/>
                </a:solidFill>
              </a:rPr>
              <a:t>Overview of Assembly Bill 1058</a:t>
            </a:r>
          </a:p>
          <a:p>
            <a:r>
              <a:rPr lang="en-US" dirty="0">
                <a:solidFill>
                  <a:srgbClr val="002060"/>
                </a:solidFill>
              </a:rPr>
              <a:t>Details of Family Law Facilitator Program</a:t>
            </a:r>
          </a:p>
          <a:p>
            <a:r>
              <a:rPr lang="en-US" dirty="0">
                <a:solidFill>
                  <a:srgbClr val="002060"/>
                </a:solidFill>
              </a:rPr>
              <a:t>Results and Lessons Learned</a:t>
            </a:r>
          </a:p>
        </p:txBody>
      </p:sp>
    </p:spTree>
    <p:extLst>
      <p:ext uri="{BB962C8B-B14F-4D97-AF65-F5344CB8AC3E}">
        <p14:creationId xmlns:p14="http://schemas.microsoft.com/office/powerpoint/2010/main" val="24488779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FD4F65-7666-A340-7680-3900479FBC8F}"/>
              </a:ext>
            </a:extLst>
          </p:cNvPr>
          <p:cNvSpPr>
            <a:spLocks noGrp="1"/>
          </p:cNvSpPr>
          <p:nvPr>
            <p:ph type="title"/>
          </p:nvPr>
        </p:nvSpPr>
        <p:spPr/>
        <p:txBody>
          <a:bodyPr/>
          <a:lstStyle/>
          <a:p>
            <a:pPr algn="ctr"/>
            <a:r>
              <a:rPr lang="en-US" b="1" dirty="0">
                <a:solidFill>
                  <a:srgbClr val="002060"/>
                </a:solidFill>
              </a:rPr>
              <a:t>Background</a:t>
            </a:r>
            <a:endParaRPr lang="en-US" dirty="0"/>
          </a:p>
        </p:txBody>
      </p:sp>
      <p:sp>
        <p:nvSpPr>
          <p:cNvPr id="5" name="Content Placeholder 4">
            <a:extLst>
              <a:ext uri="{FF2B5EF4-FFF2-40B4-BE49-F238E27FC236}">
                <a16:creationId xmlns:a16="http://schemas.microsoft.com/office/drawing/2014/main" id="{4BBBBC66-DD3C-18FD-6432-AC4656303BAA}"/>
              </a:ext>
            </a:extLst>
          </p:cNvPr>
          <p:cNvSpPr>
            <a:spLocks noGrp="1"/>
          </p:cNvSpPr>
          <p:nvPr>
            <p:ph idx="1"/>
          </p:nvPr>
        </p:nvSpPr>
        <p:spPr/>
        <p:txBody>
          <a:bodyPr>
            <a:normAutofit lnSpcReduction="10000"/>
          </a:bodyPr>
          <a:lstStyle/>
          <a:p>
            <a:r>
              <a:rPr lang="en-US" dirty="0">
                <a:solidFill>
                  <a:srgbClr val="002060"/>
                </a:solidFill>
              </a:rPr>
              <a:t>Child Support Court Task Force Report (1995) </a:t>
            </a:r>
          </a:p>
          <a:p>
            <a:pPr lvl="1"/>
            <a:r>
              <a:rPr lang="en-US" dirty="0">
                <a:solidFill>
                  <a:srgbClr val="002060"/>
                </a:solidFill>
              </a:rPr>
              <a:t>State administration of child support by Department of Social Services </a:t>
            </a:r>
          </a:p>
          <a:p>
            <a:pPr lvl="1"/>
            <a:r>
              <a:rPr lang="en-US" dirty="0">
                <a:solidFill>
                  <a:srgbClr val="002060"/>
                </a:solidFill>
              </a:rPr>
              <a:t>Local administration of child support by County Attorneys General</a:t>
            </a:r>
          </a:p>
          <a:p>
            <a:pPr lvl="1"/>
            <a:r>
              <a:rPr lang="en-US" dirty="0">
                <a:solidFill>
                  <a:srgbClr val="002060"/>
                </a:solidFill>
              </a:rPr>
              <a:t>Local court adjudication by generalist family law judges</a:t>
            </a:r>
          </a:p>
          <a:p>
            <a:r>
              <a:rPr lang="en-US" dirty="0">
                <a:solidFill>
                  <a:srgbClr val="002060"/>
                </a:solidFill>
              </a:rPr>
              <a:t>Assembly Bill 1058 Legislation (1996)</a:t>
            </a:r>
          </a:p>
          <a:p>
            <a:pPr lvl="1"/>
            <a:r>
              <a:rPr lang="en-US" dirty="0">
                <a:solidFill>
                  <a:srgbClr val="002060"/>
                </a:solidFill>
              </a:rPr>
              <a:t>Mandated creation of IV-D court program including specialist Commissioners to adjudicate child support matters and Family Law Facilitators to provide free court navigation services to participants</a:t>
            </a:r>
          </a:p>
          <a:p>
            <a:r>
              <a:rPr lang="en-US" dirty="0">
                <a:solidFill>
                  <a:srgbClr val="002060"/>
                </a:solidFill>
              </a:rPr>
              <a:t>Assembly Bill 196, Child Support Reorganization (1999)</a:t>
            </a:r>
          </a:p>
          <a:p>
            <a:pPr lvl="1"/>
            <a:r>
              <a:rPr lang="en-US" dirty="0">
                <a:solidFill>
                  <a:srgbClr val="002060"/>
                </a:solidFill>
              </a:rPr>
              <a:t>Created Department of Child Support Services at state level </a:t>
            </a:r>
            <a:br>
              <a:rPr lang="en-US" dirty="0">
                <a:solidFill>
                  <a:srgbClr val="002060"/>
                </a:solidFill>
              </a:rPr>
            </a:br>
            <a:r>
              <a:rPr lang="en-US" dirty="0">
                <a:solidFill>
                  <a:srgbClr val="002060"/>
                </a:solidFill>
              </a:rPr>
              <a:t>and Local Child Support Agencies in every county</a:t>
            </a:r>
          </a:p>
          <a:p>
            <a:endParaRPr lang="en-US" dirty="0">
              <a:solidFill>
                <a:srgbClr val="002060"/>
              </a:solidFill>
            </a:endParaRPr>
          </a:p>
        </p:txBody>
      </p:sp>
    </p:spTree>
    <p:extLst>
      <p:ext uri="{BB962C8B-B14F-4D97-AF65-F5344CB8AC3E}">
        <p14:creationId xmlns:p14="http://schemas.microsoft.com/office/powerpoint/2010/main" val="1847567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9190E-E182-0D4A-60EE-919E78FE5717}"/>
              </a:ext>
            </a:extLst>
          </p:cNvPr>
          <p:cNvSpPr>
            <a:spLocks noGrp="1"/>
          </p:cNvSpPr>
          <p:nvPr>
            <p:ph type="title"/>
          </p:nvPr>
        </p:nvSpPr>
        <p:spPr/>
        <p:txBody>
          <a:bodyPr/>
          <a:lstStyle/>
          <a:p>
            <a:pPr algn="ctr"/>
            <a:r>
              <a:rPr lang="en-US" b="1" dirty="0">
                <a:solidFill>
                  <a:srgbClr val="002060"/>
                </a:solidFill>
              </a:rPr>
              <a:t>AB 1058 Overview</a:t>
            </a:r>
          </a:p>
        </p:txBody>
      </p:sp>
      <p:sp>
        <p:nvSpPr>
          <p:cNvPr id="3" name="Content Placeholder 2">
            <a:extLst>
              <a:ext uri="{FF2B5EF4-FFF2-40B4-BE49-F238E27FC236}">
                <a16:creationId xmlns:a16="http://schemas.microsoft.com/office/drawing/2014/main" id="{4AA72FFC-7819-3615-675B-6280E80A98E0}"/>
              </a:ext>
            </a:extLst>
          </p:cNvPr>
          <p:cNvSpPr>
            <a:spLocks noGrp="1"/>
          </p:cNvSpPr>
          <p:nvPr>
            <p:ph idx="1"/>
          </p:nvPr>
        </p:nvSpPr>
        <p:spPr/>
        <p:txBody>
          <a:bodyPr/>
          <a:lstStyle/>
          <a:p>
            <a:r>
              <a:rPr lang="en-US" dirty="0">
                <a:solidFill>
                  <a:srgbClr val="002060"/>
                </a:solidFill>
              </a:rPr>
              <a:t>Goal: Create an efficient, streamlined system for establishing and enforcing IV-D child support orders.</a:t>
            </a:r>
          </a:p>
          <a:p>
            <a:pPr lvl="1"/>
            <a:r>
              <a:rPr lang="en-US" dirty="0">
                <a:solidFill>
                  <a:srgbClr val="002060"/>
                </a:solidFill>
              </a:rPr>
              <a:t>Standardize and simplify forms used for court process, ensuring they provide adequate notice to parties</a:t>
            </a:r>
          </a:p>
          <a:p>
            <a:pPr lvl="1"/>
            <a:r>
              <a:rPr lang="en-US" dirty="0">
                <a:solidFill>
                  <a:srgbClr val="002060"/>
                </a:solidFill>
              </a:rPr>
              <a:t>Provide coordination, standards, support and training for specialized child support Commissioners</a:t>
            </a:r>
          </a:p>
          <a:p>
            <a:pPr lvl="1"/>
            <a:r>
              <a:rPr lang="en-US" dirty="0">
                <a:solidFill>
                  <a:srgbClr val="002060"/>
                </a:solidFill>
              </a:rPr>
              <a:t>Create streamlined process for presumptions about earning potential when it is unknown</a:t>
            </a:r>
          </a:p>
          <a:p>
            <a:pPr lvl="1"/>
            <a:r>
              <a:rPr lang="en-US" dirty="0">
                <a:solidFill>
                  <a:srgbClr val="002060"/>
                </a:solidFill>
              </a:rPr>
              <a:t>Create streamlined process for default adjudication when a parent does not participate</a:t>
            </a:r>
          </a:p>
          <a:p>
            <a:pPr lvl="1"/>
            <a:r>
              <a:rPr lang="en-US" dirty="0">
                <a:solidFill>
                  <a:srgbClr val="002060"/>
                </a:solidFill>
              </a:rPr>
              <a:t>Create family law facilitator office within each county’s court</a:t>
            </a:r>
          </a:p>
        </p:txBody>
      </p:sp>
    </p:spTree>
    <p:extLst>
      <p:ext uri="{BB962C8B-B14F-4D97-AF65-F5344CB8AC3E}">
        <p14:creationId xmlns:p14="http://schemas.microsoft.com/office/powerpoint/2010/main" val="22784276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1176DE1-DD37-E9F7-6B84-B966165D953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8617FE1-CC3F-169C-76B2-BFDA55A54FC1}"/>
              </a:ext>
            </a:extLst>
          </p:cNvPr>
          <p:cNvSpPr>
            <a:spLocks noGrp="1"/>
          </p:cNvSpPr>
          <p:nvPr>
            <p:ph type="title"/>
          </p:nvPr>
        </p:nvSpPr>
        <p:spPr/>
        <p:txBody>
          <a:bodyPr/>
          <a:lstStyle/>
          <a:p>
            <a:pPr algn="ctr"/>
            <a:r>
              <a:rPr lang="en-US" dirty="0"/>
              <a:t>Family Law Facilitator Program</a:t>
            </a:r>
          </a:p>
        </p:txBody>
      </p:sp>
      <p:sp>
        <p:nvSpPr>
          <p:cNvPr id="5" name="Content Placeholder 4">
            <a:extLst>
              <a:ext uri="{FF2B5EF4-FFF2-40B4-BE49-F238E27FC236}">
                <a16:creationId xmlns:a16="http://schemas.microsoft.com/office/drawing/2014/main" id="{0A2E5A55-CADE-57BC-5361-F883C1DCCCAD}"/>
              </a:ext>
            </a:extLst>
          </p:cNvPr>
          <p:cNvSpPr>
            <a:spLocks noGrp="1"/>
          </p:cNvSpPr>
          <p:nvPr>
            <p:ph idx="1"/>
          </p:nvPr>
        </p:nvSpPr>
        <p:spPr/>
        <p:txBody>
          <a:bodyPr>
            <a:normAutofit lnSpcReduction="10000"/>
          </a:bodyPr>
          <a:lstStyle/>
          <a:p>
            <a:r>
              <a:rPr lang="en-US" dirty="0">
                <a:solidFill>
                  <a:srgbClr val="002060"/>
                </a:solidFill>
              </a:rPr>
              <a:t>Appointed by each county’s court</a:t>
            </a:r>
          </a:p>
          <a:p>
            <a:r>
              <a:rPr lang="en-US" dirty="0">
                <a:solidFill>
                  <a:srgbClr val="002060"/>
                </a:solidFill>
              </a:rPr>
              <a:t>Services provided include:</a:t>
            </a:r>
          </a:p>
          <a:p>
            <a:pPr lvl="1"/>
            <a:r>
              <a:rPr lang="en-US" dirty="0">
                <a:solidFill>
                  <a:srgbClr val="002060"/>
                </a:solidFill>
              </a:rPr>
              <a:t>Providing educational information to parents on the process of establishing parentage and establishing, modifying, and enforcing child support;</a:t>
            </a:r>
          </a:p>
          <a:p>
            <a:pPr lvl="1"/>
            <a:r>
              <a:rPr lang="en-US" dirty="0">
                <a:solidFill>
                  <a:srgbClr val="002060"/>
                </a:solidFill>
              </a:rPr>
              <a:t>Distributing necessary court forms and voluntary declarations of paternity;</a:t>
            </a:r>
          </a:p>
          <a:p>
            <a:pPr lvl="1"/>
            <a:r>
              <a:rPr lang="en-US" dirty="0">
                <a:solidFill>
                  <a:srgbClr val="002060"/>
                </a:solidFill>
              </a:rPr>
              <a:t>Providing assistance in completing forms;</a:t>
            </a:r>
          </a:p>
          <a:p>
            <a:pPr lvl="1"/>
            <a:r>
              <a:rPr lang="en-US" dirty="0">
                <a:solidFill>
                  <a:srgbClr val="002060"/>
                </a:solidFill>
              </a:rPr>
              <a:t>Preparing guideline support calculations; and</a:t>
            </a:r>
          </a:p>
          <a:p>
            <a:pPr lvl="1"/>
            <a:r>
              <a:rPr lang="en-US" dirty="0">
                <a:solidFill>
                  <a:srgbClr val="002060"/>
                </a:solidFill>
              </a:rPr>
              <a:t>Providing referrals to the local child support agency and others.</a:t>
            </a:r>
          </a:p>
          <a:p>
            <a:r>
              <a:rPr lang="en-US" dirty="0">
                <a:solidFill>
                  <a:srgbClr val="002060"/>
                </a:solidFill>
              </a:rPr>
              <a:t>Services provided at no cost to litigants</a:t>
            </a:r>
          </a:p>
        </p:txBody>
      </p:sp>
    </p:spTree>
    <p:extLst>
      <p:ext uri="{BB962C8B-B14F-4D97-AF65-F5344CB8AC3E}">
        <p14:creationId xmlns:p14="http://schemas.microsoft.com/office/powerpoint/2010/main" val="8381585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E560190-37E1-8FD3-5D35-54343E51C37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E9BC0CB-F090-2DA1-57EF-52F7675BFFBB}"/>
              </a:ext>
            </a:extLst>
          </p:cNvPr>
          <p:cNvSpPr>
            <a:spLocks noGrp="1"/>
          </p:cNvSpPr>
          <p:nvPr>
            <p:ph type="title"/>
          </p:nvPr>
        </p:nvSpPr>
        <p:spPr/>
        <p:txBody>
          <a:bodyPr/>
          <a:lstStyle/>
          <a:p>
            <a:pPr algn="ctr"/>
            <a:r>
              <a:rPr lang="en-US" dirty="0"/>
              <a:t>Family Law Facilitator Program</a:t>
            </a:r>
          </a:p>
        </p:txBody>
      </p:sp>
      <p:sp>
        <p:nvSpPr>
          <p:cNvPr id="5" name="Content Placeholder 4">
            <a:extLst>
              <a:ext uri="{FF2B5EF4-FFF2-40B4-BE49-F238E27FC236}">
                <a16:creationId xmlns:a16="http://schemas.microsoft.com/office/drawing/2014/main" id="{A9C790E1-3875-28EC-8380-980F5F21E42E}"/>
              </a:ext>
            </a:extLst>
          </p:cNvPr>
          <p:cNvSpPr>
            <a:spLocks noGrp="1"/>
          </p:cNvSpPr>
          <p:nvPr>
            <p:ph idx="1"/>
          </p:nvPr>
        </p:nvSpPr>
        <p:spPr/>
        <p:txBody>
          <a:bodyPr/>
          <a:lstStyle/>
          <a:p>
            <a:r>
              <a:rPr lang="en-US" dirty="0">
                <a:solidFill>
                  <a:srgbClr val="002060"/>
                </a:solidFill>
              </a:rPr>
              <a:t>Judicial Council of California shall adopt minimum standards for office operations.</a:t>
            </a:r>
          </a:p>
          <a:p>
            <a:r>
              <a:rPr lang="en-US" dirty="0">
                <a:solidFill>
                  <a:srgbClr val="002060"/>
                </a:solidFill>
              </a:rPr>
              <a:t>The family law facilitator does not represent either party; no attorney-client relationship is created as a result of obtaining services from the office.</a:t>
            </a:r>
          </a:p>
          <a:p>
            <a:r>
              <a:rPr lang="en-US" dirty="0">
                <a:solidFill>
                  <a:srgbClr val="002060"/>
                </a:solidFill>
              </a:rPr>
              <a:t>Programmatic goals include:</a:t>
            </a:r>
          </a:p>
          <a:p>
            <a:pPr lvl="1"/>
            <a:r>
              <a:rPr lang="en-US" dirty="0">
                <a:solidFill>
                  <a:srgbClr val="002060"/>
                </a:solidFill>
              </a:rPr>
              <a:t>Demystifying courtroom procedures and humanizing the court process</a:t>
            </a:r>
            <a:br>
              <a:rPr lang="en-US" dirty="0">
                <a:solidFill>
                  <a:srgbClr val="002060"/>
                </a:solidFill>
              </a:rPr>
            </a:br>
            <a:r>
              <a:rPr lang="en-US" dirty="0">
                <a:solidFill>
                  <a:srgbClr val="002060"/>
                </a:solidFill>
              </a:rPr>
              <a:t>for litigants/participants. </a:t>
            </a:r>
          </a:p>
          <a:p>
            <a:pPr lvl="1"/>
            <a:r>
              <a:rPr lang="en-US" dirty="0">
                <a:solidFill>
                  <a:srgbClr val="002060"/>
                </a:solidFill>
              </a:rPr>
              <a:t>Enhancing the effectiveness of the court process for court </a:t>
            </a:r>
            <a:br>
              <a:rPr lang="en-US" dirty="0">
                <a:solidFill>
                  <a:srgbClr val="002060"/>
                </a:solidFill>
              </a:rPr>
            </a:br>
            <a:r>
              <a:rPr lang="en-US" dirty="0">
                <a:solidFill>
                  <a:srgbClr val="002060"/>
                </a:solidFill>
              </a:rPr>
              <a:t>personnel by explaining the process to participants.</a:t>
            </a:r>
          </a:p>
          <a:p>
            <a:endParaRPr lang="en-US" dirty="0">
              <a:solidFill>
                <a:srgbClr val="002060"/>
              </a:solidFill>
            </a:endParaRPr>
          </a:p>
        </p:txBody>
      </p:sp>
    </p:spTree>
    <p:extLst>
      <p:ext uri="{BB962C8B-B14F-4D97-AF65-F5344CB8AC3E}">
        <p14:creationId xmlns:p14="http://schemas.microsoft.com/office/powerpoint/2010/main" val="39653091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14E8F97-19FB-52E2-1A29-929A144E4D2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CA27BDD-3E0E-DFEF-06DE-3D9528F7B068}"/>
              </a:ext>
            </a:extLst>
          </p:cNvPr>
          <p:cNvSpPr>
            <a:spLocks noGrp="1"/>
          </p:cNvSpPr>
          <p:nvPr>
            <p:ph type="title"/>
          </p:nvPr>
        </p:nvSpPr>
        <p:spPr/>
        <p:txBody>
          <a:bodyPr/>
          <a:lstStyle/>
          <a:p>
            <a:pPr algn="ctr"/>
            <a:r>
              <a:rPr lang="en-US" dirty="0"/>
              <a:t>Family Law Facilitator Program</a:t>
            </a:r>
          </a:p>
        </p:txBody>
      </p:sp>
      <p:sp>
        <p:nvSpPr>
          <p:cNvPr id="5" name="Content Placeholder 4">
            <a:extLst>
              <a:ext uri="{FF2B5EF4-FFF2-40B4-BE49-F238E27FC236}">
                <a16:creationId xmlns:a16="http://schemas.microsoft.com/office/drawing/2014/main" id="{1FDA0749-30B9-13B4-60ED-5B80A2F3EB34}"/>
              </a:ext>
            </a:extLst>
          </p:cNvPr>
          <p:cNvSpPr>
            <a:spLocks noGrp="1"/>
          </p:cNvSpPr>
          <p:nvPr>
            <p:ph idx="1"/>
          </p:nvPr>
        </p:nvSpPr>
        <p:spPr/>
        <p:txBody>
          <a:bodyPr>
            <a:normAutofit fontScale="92500"/>
          </a:bodyPr>
          <a:lstStyle/>
          <a:p>
            <a:r>
              <a:rPr lang="en-US" dirty="0">
                <a:solidFill>
                  <a:srgbClr val="002060"/>
                </a:solidFill>
              </a:rPr>
              <a:t>Judicial Council of California studied workload needs for both Commissioners and Family Law Facilitators and seeks funding from California Child Support Services in line with established needs.</a:t>
            </a:r>
          </a:p>
          <a:p>
            <a:pPr lvl="1"/>
            <a:r>
              <a:rPr lang="en-US" dirty="0">
                <a:solidFill>
                  <a:srgbClr val="002060"/>
                </a:solidFill>
              </a:rPr>
              <a:t>95 Commissioners statewide, including 42 full-time positions;</a:t>
            </a:r>
          </a:p>
          <a:p>
            <a:pPr lvl="1"/>
            <a:r>
              <a:rPr lang="en-US" dirty="0">
                <a:solidFill>
                  <a:srgbClr val="002060"/>
                </a:solidFill>
              </a:rPr>
              <a:t>153 Facilitators, including almost 40 full-time positions.</a:t>
            </a:r>
          </a:p>
          <a:p>
            <a:pPr lvl="1"/>
            <a:r>
              <a:rPr lang="en-US" dirty="0">
                <a:solidFill>
                  <a:srgbClr val="002060"/>
                </a:solidFill>
              </a:rPr>
              <a:t>Total funding for Facilitator program is approximately $16M total funds.</a:t>
            </a:r>
          </a:p>
          <a:p>
            <a:r>
              <a:rPr lang="en-US" dirty="0">
                <a:solidFill>
                  <a:srgbClr val="002060"/>
                </a:solidFill>
              </a:rPr>
              <a:t>California Child Support Services provides routine training to Judicial Council and local court staff on substantive matters as well</a:t>
            </a:r>
            <a:br>
              <a:rPr lang="en-US" dirty="0">
                <a:solidFill>
                  <a:srgbClr val="002060"/>
                </a:solidFill>
              </a:rPr>
            </a:br>
            <a:r>
              <a:rPr lang="en-US" dirty="0">
                <a:solidFill>
                  <a:srgbClr val="002060"/>
                </a:solidFill>
              </a:rPr>
              <a:t>as proper accounting procedures. </a:t>
            </a:r>
          </a:p>
          <a:p>
            <a:pPr lvl="1"/>
            <a:r>
              <a:rPr lang="en-US" dirty="0">
                <a:solidFill>
                  <a:srgbClr val="002060"/>
                </a:solidFill>
              </a:rPr>
              <a:t>Courts routinely audited to ensure all claimed costs are appropriate.</a:t>
            </a:r>
          </a:p>
          <a:p>
            <a:endParaRPr lang="en-US" dirty="0">
              <a:solidFill>
                <a:srgbClr val="002060"/>
              </a:solidFill>
            </a:endParaRPr>
          </a:p>
        </p:txBody>
      </p:sp>
    </p:spTree>
    <p:extLst>
      <p:ext uri="{BB962C8B-B14F-4D97-AF65-F5344CB8AC3E}">
        <p14:creationId xmlns:p14="http://schemas.microsoft.com/office/powerpoint/2010/main" val="12694446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70E2FA7-5B3F-2584-A994-E439DB1B5E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607494-29B1-6E01-5338-F487E38B59F0}"/>
              </a:ext>
            </a:extLst>
          </p:cNvPr>
          <p:cNvSpPr>
            <a:spLocks noGrp="1"/>
          </p:cNvSpPr>
          <p:nvPr>
            <p:ph type="title"/>
          </p:nvPr>
        </p:nvSpPr>
        <p:spPr/>
        <p:txBody>
          <a:bodyPr/>
          <a:lstStyle/>
          <a:p>
            <a:pPr algn="ctr"/>
            <a:r>
              <a:rPr lang="en-US" b="1" dirty="0">
                <a:solidFill>
                  <a:srgbClr val="002060"/>
                </a:solidFill>
              </a:rPr>
              <a:t>Results</a:t>
            </a:r>
          </a:p>
        </p:txBody>
      </p:sp>
      <p:sp>
        <p:nvSpPr>
          <p:cNvPr id="3" name="Content Placeholder 2">
            <a:extLst>
              <a:ext uri="{FF2B5EF4-FFF2-40B4-BE49-F238E27FC236}">
                <a16:creationId xmlns:a16="http://schemas.microsoft.com/office/drawing/2014/main" id="{4A758076-CD2A-D02A-EC8F-126C370F1ACA}"/>
              </a:ext>
            </a:extLst>
          </p:cNvPr>
          <p:cNvSpPr>
            <a:spLocks noGrp="1"/>
          </p:cNvSpPr>
          <p:nvPr>
            <p:ph idx="1"/>
          </p:nvPr>
        </p:nvSpPr>
        <p:spPr/>
        <p:txBody>
          <a:bodyPr/>
          <a:lstStyle/>
          <a:p>
            <a:pPr marL="0" indent="0">
              <a:buNone/>
            </a:pPr>
            <a:r>
              <a:rPr lang="en-US" dirty="0">
                <a:solidFill>
                  <a:srgbClr val="002060"/>
                </a:solidFill>
              </a:rPr>
              <a:t>Annual Report of Family Law Facilitator program provides data on results.</a:t>
            </a:r>
          </a:p>
          <a:p>
            <a:r>
              <a:rPr lang="en-US" dirty="0">
                <a:solidFill>
                  <a:srgbClr val="002060"/>
                </a:solidFill>
              </a:rPr>
              <a:t>40,000+ instances of service</a:t>
            </a:r>
          </a:p>
          <a:p>
            <a:r>
              <a:rPr lang="en-US" dirty="0">
                <a:solidFill>
                  <a:srgbClr val="002060"/>
                </a:solidFill>
              </a:rPr>
              <a:t>27,000+ individuals served in person </a:t>
            </a:r>
          </a:p>
          <a:p>
            <a:pPr lvl="1"/>
            <a:r>
              <a:rPr lang="en-US" dirty="0">
                <a:solidFill>
                  <a:srgbClr val="002060"/>
                </a:solidFill>
              </a:rPr>
              <a:t>2/3 of all instances</a:t>
            </a:r>
          </a:p>
          <a:p>
            <a:r>
              <a:rPr lang="en-US" dirty="0">
                <a:solidFill>
                  <a:srgbClr val="002060"/>
                </a:solidFill>
              </a:rPr>
              <a:t>13,000 individuals served remotely</a:t>
            </a:r>
          </a:p>
          <a:p>
            <a:r>
              <a:rPr lang="en-US" dirty="0">
                <a:solidFill>
                  <a:srgbClr val="002060"/>
                </a:solidFill>
              </a:rPr>
              <a:t>Nearly 1,000 individuals served via workshops</a:t>
            </a:r>
          </a:p>
          <a:p>
            <a:endParaRPr lang="en-US" dirty="0">
              <a:solidFill>
                <a:srgbClr val="002060"/>
              </a:solidFill>
            </a:endParaRPr>
          </a:p>
        </p:txBody>
      </p:sp>
    </p:spTree>
    <p:extLst>
      <p:ext uri="{BB962C8B-B14F-4D97-AF65-F5344CB8AC3E}">
        <p14:creationId xmlns:p14="http://schemas.microsoft.com/office/powerpoint/2010/main" val="18218584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ED1C6-A260-D03B-6C31-5BC48D0A5440}"/>
              </a:ext>
            </a:extLst>
          </p:cNvPr>
          <p:cNvSpPr>
            <a:spLocks noGrp="1"/>
          </p:cNvSpPr>
          <p:nvPr>
            <p:ph type="title"/>
          </p:nvPr>
        </p:nvSpPr>
        <p:spPr/>
        <p:txBody>
          <a:bodyPr/>
          <a:lstStyle/>
          <a:p>
            <a:pPr algn="ctr"/>
            <a:r>
              <a:rPr lang="en-US" dirty="0"/>
              <a:t>Contact Kristen for more information: </a:t>
            </a:r>
            <a:br>
              <a:rPr lang="en-US" dirty="0"/>
            </a:br>
            <a:r>
              <a:rPr lang="en-US" dirty="0"/>
              <a:t>Kristen.Donadee@DCSS.CA.GOV</a:t>
            </a:r>
          </a:p>
        </p:txBody>
      </p:sp>
      <p:pic>
        <p:nvPicPr>
          <p:cNvPr id="1026" name="Picture 2" descr="No alternative text description for this image">
            <a:extLst>
              <a:ext uri="{FF2B5EF4-FFF2-40B4-BE49-F238E27FC236}">
                <a16:creationId xmlns:a16="http://schemas.microsoft.com/office/drawing/2014/main" id="{3608A223-9AA6-6BDA-2BE6-795D6A86A97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20331" y="1825625"/>
            <a:ext cx="4351338"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45160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C2174A0-C908-E343-7A9C-6069B5CD75E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1D59151-427E-9BE0-F81E-040932743476}"/>
              </a:ext>
            </a:extLst>
          </p:cNvPr>
          <p:cNvSpPr>
            <a:spLocks noGrp="1"/>
          </p:cNvSpPr>
          <p:nvPr>
            <p:ph type="title"/>
          </p:nvPr>
        </p:nvSpPr>
        <p:spPr>
          <a:xfrm>
            <a:off x="838200" y="2928863"/>
            <a:ext cx="10515600" cy="1412226"/>
          </a:xfrm>
        </p:spPr>
        <p:txBody>
          <a:bodyPr anchor="ctr">
            <a:normAutofit/>
          </a:bodyPr>
          <a:lstStyle/>
          <a:p>
            <a:pPr algn="ctr"/>
            <a:r>
              <a:rPr lang="en-US" sz="6600" b="1" dirty="0">
                <a:solidFill>
                  <a:srgbClr val="002060"/>
                </a:solidFill>
              </a:rPr>
              <a:t>Michigan</a:t>
            </a:r>
          </a:p>
        </p:txBody>
      </p:sp>
      <p:sp>
        <p:nvSpPr>
          <p:cNvPr id="5" name="Text Placeholder 4">
            <a:extLst>
              <a:ext uri="{FF2B5EF4-FFF2-40B4-BE49-F238E27FC236}">
                <a16:creationId xmlns:a16="http://schemas.microsoft.com/office/drawing/2014/main" id="{F5C7DDE7-AF3F-8854-F506-995207C6005A}"/>
              </a:ext>
            </a:extLst>
          </p:cNvPr>
          <p:cNvSpPr>
            <a:spLocks noGrp="1"/>
          </p:cNvSpPr>
          <p:nvPr>
            <p:ph type="body" idx="1"/>
          </p:nvPr>
        </p:nvSpPr>
        <p:spPr>
          <a:xfrm>
            <a:off x="1059542" y="4193018"/>
            <a:ext cx="10058401" cy="1500187"/>
          </a:xfrm>
        </p:spPr>
        <p:txBody>
          <a:bodyPr/>
          <a:lstStyle/>
          <a:p>
            <a:pPr algn="ctr"/>
            <a:r>
              <a:rPr lang="en-US" dirty="0">
                <a:solidFill>
                  <a:srgbClr val="002060"/>
                </a:solidFill>
              </a:rPr>
              <a:t>Title IV-D Child Support Navigation Services Pilot Program</a:t>
            </a:r>
          </a:p>
          <a:p>
            <a:pPr algn="ctr"/>
            <a:r>
              <a:rPr lang="en-US" dirty="0">
                <a:solidFill>
                  <a:srgbClr val="002060"/>
                </a:solidFill>
              </a:rPr>
              <a:t>Prepared by: Erin Frisch, Michigan Department of Health and Human Services</a:t>
            </a:r>
          </a:p>
        </p:txBody>
      </p:sp>
    </p:spTree>
    <p:extLst>
      <p:ext uri="{BB962C8B-B14F-4D97-AF65-F5344CB8AC3E}">
        <p14:creationId xmlns:p14="http://schemas.microsoft.com/office/powerpoint/2010/main" val="12637394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B9BFA03-D395-A524-CDB4-FAF848CFDB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D77C2C-2600-6072-8008-72E4C0482852}"/>
              </a:ext>
            </a:extLst>
          </p:cNvPr>
          <p:cNvSpPr>
            <a:spLocks noGrp="1"/>
          </p:cNvSpPr>
          <p:nvPr>
            <p:ph type="title"/>
          </p:nvPr>
        </p:nvSpPr>
        <p:spPr/>
        <p:txBody>
          <a:bodyPr/>
          <a:lstStyle/>
          <a:p>
            <a:pPr algn="ctr"/>
            <a:r>
              <a:rPr lang="en-US" b="1" dirty="0">
                <a:solidFill>
                  <a:srgbClr val="002060"/>
                </a:solidFill>
              </a:rPr>
              <a:t>Agenda</a:t>
            </a:r>
          </a:p>
        </p:txBody>
      </p:sp>
      <p:sp>
        <p:nvSpPr>
          <p:cNvPr id="3" name="Content Placeholder 2">
            <a:extLst>
              <a:ext uri="{FF2B5EF4-FFF2-40B4-BE49-F238E27FC236}">
                <a16:creationId xmlns:a16="http://schemas.microsoft.com/office/drawing/2014/main" id="{C78C94AB-3031-EDA9-55DC-84F81FF85E18}"/>
              </a:ext>
            </a:extLst>
          </p:cNvPr>
          <p:cNvSpPr>
            <a:spLocks noGrp="1"/>
          </p:cNvSpPr>
          <p:nvPr>
            <p:ph idx="1"/>
          </p:nvPr>
        </p:nvSpPr>
        <p:spPr>
          <a:xfrm>
            <a:off x="838200" y="1633120"/>
            <a:ext cx="10515600" cy="4351338"/>
          </a:xfrm>
        </p:spPr>
        <p:txBody>
          <a:bodyPr>
            <a:normAutofit/>
          </a:bodyPr>
          <a:lstStyle/>
          <a:p>
            <a:pPr>
              <a:lnSpc>
                <a:spcPct val="150000"/>
              </a:lnSpc>
              <a:spcBef>
                <a:spcPts val="0"/>
              </a:spcBef>
            </a:pPr>
            <a:r>
              <a:rPr lang="en-US" sz="3600" i="1" dirty="0">
                <a:solidFill>
                  <a:srgbClr val="002060"/>
                </a:solidFill>
              </a:rPr>
              <a:t>Introduction</a:t>
            </a:r>
          </a:p>
          <a:p>
            <a:pPr>
              <a:lnSpc>
                <a:spcPct val="150000"/>
              </a:lnSpc>
              <a:spcBef>
                <a:spcPts val="0"/>
              </a:spcBef>
            </a:pPr>
            <a:r>
              <a:rPr lang="en-US" sz="3600" i="1" dirty="0">
                <a:solidFill>
                  <a:srgbClr val="002060"/>
                </a:solidFill>
              </a:rPr>
              <a:t>County Pilot </a:t>
            </a:r>
          </a:p>
          <a:p>
            <a:pPr>
              <a:lnSpc>
                <a:spcPct val="150000"/>
              </a:lnSpc>
              <a:spcBef>
                <a:spcPts val="0"/>
              </a:spcBef>
            </a:pPr>
            <a:r>
              <a:rPr lang="en-US" sz="3600" i="1" dirty="0">
                <a:solidFill>
                  <a:srgbClr val="002060"/>
                </a:solidFill>
              </a:rPr>
              <a:t>Evaluation</a:t>
            </a:r>
          </a:p>
          <a:p>
            <a:pPr>
              <a:lnSpc>
                <a:spcPct val="150000"/>
              </a:lnSpc>
              <a:spcBef>
                <a:spcPts val="0"/>
              </a:spcBef>
            </a:pPr>
            <a:r>
              <a:rPr lang="en-US" sz="3600" i="1" dirty="0">
                <a:solidFill>
                  <a:srgbClr val="002060"/>
                </a:solidFill>
              </a:rPr>
              <a:t>Lessons Learned</a:t>
            </a:r>
          </a:p>
        </p:txBody>
      </p:sp>
    </p:spTree>
    <p:extLst>
      <p:ext uri="{BB962C8B-B14F-4D97-AF65-F5344CB8AC3E}">
        <p14:creationId xmlns:p14="http://schemas.microsoft.com/office/powerpoint/2010/main" val="26389931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69F14B2-B28E-AF88-8680-FBF3FE31AC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CA569D-7620-8A00-9AB7-35F3394981F5}"/>
              </a:ext>
            </a:extLst>
          </p:cNvPr>
          <p:cNvSpPr>
            <a:spLocks noGrp="1"/>
          </p:cNvSpPr>
          <p:nvPr>
            <p:ph type="title"/>
          </p:nvPr>
        </p:nvSpPr>
        <p:spPr/>
        <p:txBody>
          <a:bodyPr/>
          <a:lstStyle/>
          <a:p>
            <a:pPr algn="ctr"/>
            <a:r>
              <a:rPr lang="en-US" b="1" dirty="0">
                <a:solidFill>
                  <a:srgbClr val="002060"/>
                </a:solidFill>
              </a:rPr>
              <a:t>Background</a:t>
            </a:r>
          </a:p>
        </p:txBody>
      </p:sp>
      <p:graphicFrame>
        <p:nvGraphicFramePr>
          <p:cNvPr id="5" name="Content Placeholder 20">
            <a:extLst>
              <a:ext uri="{FF2B5EF4-FFF2-40B4-BE49-F238E27FC236}">
                <a16:creationId xmlns:a16="http://schemas.microsoft.com/office/drawing/2014/main" id="{C9D741A6-F4B6-3323-43C6-403D1C75C924}"/>
              </a:ext>
            </a:extLst>
          </p:cNvPr>
          <p:cNvGraphicFramePr>
            <a:graphicFrameLocks noGrp="1"/>
          </p:cNvGraphicFramePr>
          <p:nvPr>
            <p:ph idx="1"/>
          </p:nvPr>
        </p:nvGraphicFramePr>
        <p:xfrm>
          <a:off x="838200" y="1633538"/>
          <a:ext cx="10515600" cy="435133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5983255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9190E-E182-0D4A-60EE-919E78FE5717}"/>
              </a:ext>
            </a:extLst>
          </p:cNvPr>
          <p:cNvSpPr>
            <a:spLocks noGrp="1"/>
          </p:cNvSpPr>
          <p:nvPr>
            <p:ph type="title"/>
          </p:nvPr>
        </p:nvSpPr>
        <p:spPr/>
        <p:txBody>
          <a:bodyPr/>
          <a:lstStyle/>
          <a:p>
            <a:pPr algn="ctr"/>
            <a:r>
              <a:rPr lang="en-US" b="1" dirty="0">
                <a:solidFill>
                  <a:srgbClr val="002060"/>
                </a:solidFill>
              </a:rPr>
              <a:t>Goals</a:t>
            </a:r>
          </a:p>
        </p:txBody>
      </p:sp>
      <p:sp>
        <p:nvSpPr>
          <p:cNvPr id="3" name="Content Placeholder 2">
            <a:extLst>
              <a:ext uri="{FF2B5EF4-FFF2-40B4-BE49-F238E27FC236}">
                <a16:creationId xmlns:a16="http://schemas.microsoft.com/office/drawing/2014/main" id="{4AA72FFC-7819-3615-675B-6280E80A98E0}"/>
              </a:ext>
            </a:extLst>
          </p:cNvPr>
          <p:cNvSpPr>
            <a:spLocks noGrp="1"/>
          </p:cNvSpPr>
          <p:nvPr>
            <p:ph idx="1"/>
          </p:nvPr>
        </p:nvSpPr>
        <p:spPr>
          <a:xfrm>
            <a:off x="838200" y="1633120"/>
            <a:ext cx="10515600" cy="4351338"/>
          </a:xfrm>
        </p:spPr>
        <p:txBody>
          <a:bodyPr>
            <a:normAutofit/>
          </a:bodyPr>
          <a:lstStyle/>
          <a:p>
            <a:pPr marL="114300" lvl="1" indent="0">
              <a:spcAft>
                <a:spcPts val="600"/>
              </a:spcAft>
              <a:buNone/>
            </a:pPr>
            <a:r>
              <a:rPr lang="en-US" b="1" dirty="0">
                <a:solidFill>
                  <a:srgbClr val="002060"/>
                </a:solidFill>
                <a:ea typeface="Verdana" panose="020B0604030504040204" pitchFamily="34" charset="0"/>
              </a:rPr>
              <a:t>Increase </a:t>
            </a:r>
          </a:p>
          <a:p>
            <a:pPr marL="457200" lvl="1" indent="-342900">
              <a:spcAft>
                <a:spcPts val="600"/>
              </a:spcAft>
            </a:pPr>
            <a:r>
              <a:rPr lang="en-US" dirty="0">
                <a:solidFill>
                  <a:srgbClr val="002060"/>
                </a:solidFill>
                <a:ea typeface="Verdana" panose="020B0604030504040204" pitchFamily="34" charset="0"/>
              </a:rPr>
              <a:t>Knowledge </a:t>
            </a:r>
          </a:p>
          <a:p>
            <a:pPr marL="457200" lvl="1" indent="-342900">
              <a:spcAft>
                <a:spcPts val="600"/>
              </a:spcAft>
            </a:pPr>
            <a:r>
              <a:rPr lang="en-US" dirty="0">
                <a:solidFill>
                  <a:srgbClr val="002060"/>
                </a:solidFill>
                <a:ea typeface="Verdana" panose="020B0604030504040204" pitchFamily="34" charset="0"/>
              </a:rPr>
              <a:t>Engagement</a:t>
            </a:r>
          </a:p>
          <a:p>
            <a:pPr marL="457200" lvl="1" indent="-342900">
              <a:spcAft>
                <a:spcPts val="600"/>
              </a:spcAft>
            </a:pPr>
            <a:r>
              <a:rPr lang="en-US" dirty="0">
                <a:solidFill>
                  <a:srgbClr val="002060"/>
                </a:solidFill>
                <a:ea typeface="Verdana" panose="020B0604030504040204" pitchFamily="34" charset="0"/>
              </a:rPr>
              <a:t>Trust</a:t>
            </a:r>
          </a:p>
          <a:p>
            <a:pPr marL="457200" lvl="1" indent="-342900">
              <a:spcAft>
                <a:spcPts val="600"/>
              </a:spcAft>
            </a:pPr>
            <a:r>
              <a:rPr lang="en-US" dirty="0">
                <a:solidFill>
                  <a:srgbClr val="002060"/>
                </a:solidFill>
                <a:ea typeface="Verdana" panose="020B0604030504040204" pitchFamily="34" charset="0"/>
              </a:rPr>
              <a:t>Access </a:t>
            </a:r>
          </a:p>
          <a:p>
            <a:pPr marL="114300" lvl="1" indent="0">
              <a:spcAft>
                <a:spcPts val="600"/>
              </a:spcAft>
              <a:buNone/>
            </a:pPr>
            <a:r>
              <a:rPr lang="en-US" b="1" dirty="0">
                <a:solidFill>
                  <a:srgbClr val="002060"/>
                </a:solidFill>
                <a:ea typeface="Verdana" panose="020B0604030504040204" pitchFamily="34" charset="0"/>
              </a:rPr>
              <a:t>Improve perceptions of child support</a:t>
            </a:r>
          </a:p>
          <a:p>
            <a:pPr marL="457200" lvl="1" indent="-342900">
              <a:spcAft>
                <a:spcPts val="600"/>
              </a:spcAft>
            </a:pPr>
            <a:r>
              <a:rPr lang="en-US" dirty="0">
                <a:solidFill>
                  <a:srgbClr val="002060"/>
                </a:solidFill>
                <a:ea typeface="Verdana" panose="020B0604030504040204" pitchFamily="34" charset="0"/>
              </a:rPr>
              <a:t>Usefulness</a:t>
            </a:r>
          </a:p>
          <a:p>
            <a:pPr marL="457200" lvl="1" indent="-342900">
              <a:spcAft>
                <a:spcPts val="600"/>
              </a:spcAft>
            </a:pPr>
            <a:r>
              <a:rPr lang="en-US" dirty="0">
                <a:solidFill>
                  <a:srgbClr val="002060"/>
                </a:solidFill>
                <a:ea typeface="Verdana" panose="020B0604030504040204" pitchFamily="34" charset="0"/>
              </a:rPr>
              <a:t>Fairness</a:t>
            </a:r>
          </a:p>
          <a:p>
            <a:pPr marL="457200" lvl="1" indent="-342900">
              <a:spcAft>
                <a:spcPts val="600"/>
              </a:spcAft>
            </a:pPr>
            <a:r>
              <a:rPr lang="en-US" dirty="0">
                <a:solidFill>
                  <a:srgbClr val="002060"/>
                </a:solidFill>
                <a:ea typeface="Verdana" panose="020B0604030504040204" pitchFamily="34" charset="0"/>
              </a:rPr>
              <a:t>Helpfulness</a:t>
            </a:r>
          </a:p>
          <a:p>
            <a:pPr marL="0" indent="0">
              <a:lnSpc>
                <a:spcPct val="150000"/>
              </a:lnSpc>
              <a:spcBef>
                <a:spcPts val="0"/>
              </a:spcBef>
              <a:buNone/>
            </a:pPr>
            <a:endParaRPr lang="en-US" dirty="0">
              <a:solidFill>
                <a:srgbClr val="002060"/>
              </a:solidFill>
            </a:endParaRPr>
          </a:p>
        </p:txBody>
      </p:sp>
    </p:spTree>
    <p:extLst>
      <p:ext uri="{BB962C8B-B14F-4D97-AF65-F5344CB8AC3E}">
        <p14:creationId xmlns:p14="http://schemas.microsoft.com/office/powerpoint/2010/main" val="27445064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ECF7678-6C42-CD53-9D8A-1CBB3A527D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3F1E70-A354-090E-E6CC-7A66037778C4}"/>
              </a:ext>
            </a:extLst>
          </p:cNvPr>
          <p:cNvSpPr>
            <a:spLocks noGrp="1"/>
          </p:cNvSpPr>
          <p:nvPr>
            <p:ph type="title"/>
          </p:nvPr>
        </p:nvSpPr>
        <p:spPr/>
        <p:txBody>
          <a:bodyPr/>
          <a:lstStyle/>
          <a:p>
            <a:pPr algn="ctr"/>
            <a:r>
              <a:rPr lang="en-US" b="1" dirty="0">
                <a:solidFill>
                  <a:srgbClr val="002060"/>
                </a:solidFill>
              </a:rPr>
              <a:t>Overview of Program</a:t>
            </a:r>
          </a:p>
        </p:txBody>
      </p:sp>
      <p:graphicFrame>
        <p:nvGraphicFramePr>
          <p:cNvPr id="4" name="Content Placeholder 2">
            <a:extLst>
              <a:ext uri="{FF2B5EF4-FFF2-40B4-BE49-F238E27FC236}">
                <a16:creationId xmlns:a16="http://schemas.microsoft.com/office/drawing/2014/main" id="{0021224A-0F5F-BD36-4ABE-3D5D67F953D3}"/>
              </a:ext>
            </a:extLst>
          </p:cNvPr>
          <p:cNvGraphicFramePr>
            <a:graphicFrameLocks noGrp="1"/>
          </p:cNvGraphicFramePr>
          <p:nvPr>
            <p:ph idx="1"/>
          </p:nvPr>
        </p:nvGraphicFramePr>
        <p:xfrm>
          <a:off x="838200" y="1633538"/>
          <a:ext cx="10515600" cy="435133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0252812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A49E3AA-C9FD-4EB3-2CD5-D292094EC7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4F6FEA-65F4-7D67-50C2-8B30674601C8}"/>
              </a:ext>
            </a:extLst>
          </p:cNvPr>
          <p:cNvSpPr>
            <a:spLocks noGrp="1"/>
          </p:cNvSpPr>
          <p:nvPr>
            <p:ph type="title"/>
          </p:nvPr>
        </p:nvSpPr>
        <p:spPr/>
        <p:txBody>
          <a:bodyPr/>
          <a:lstStyle/>
          <a:p>
            <a:pPr algn="ctr"/>
            <a:r>
              <a:rPr lang="en-US" b="1" dirty="0">
                <a:solidFill>
                  <a:srgbClr val="002060"/>
                </a:solidFill>
              </a:rPr>
              <a:t>Timeline</a:t>
            </a:r>
          </a:p>
        </p:txBody>
      </p:sp>
      <p:graphicFrame>
        <p:nvGraphicFramePr>
          <p:cNvPr id="4" name="Content Placeholder 21">
            <a:extLst>
              <a:ext uri="{FF2B5EF4-FFF2-40B4-BE49-F238E27FC236}">
                <a16:creationId xmlns:a16="http://schemas.microsoft.com/office/drawing/2014/main" id="{BA9BE14A-79FC-C4CB-4BF8-07910223E7C3}"/>
              </a:ext>
              <a:ext uri="{C183D7F6-B498-43B3-948B-1728B52AA6E4}">
                <adec:decorative xmlns:adec="http://schemas.microsoft.com/office/drawing/2017/decorative" val="1"/>
              </a:ext>
            </a:extLst>
          </p:cNvPr>
          <p:cNvGraphicFramePr>
            <a:graphicFrameLocks noGrp="1"/>
          </p:cNvGraphicFramePr>
          <p:nvPr>
            <p:ph idx="1"/>
          </p:nvPr>
        </p:nvGraphicFramePr>
        <p:xfrm>
          <a:off x="838200" y="1633538"/>
          <a:ext cx="10515600" cy="435133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extBox 4">
            <a:extLst>
              <a:ext uri="{FF2B5EF4-FFF2-40B4-BE49-F238E27FC236}">
                <a16:creationId xmlns:a16="http://schemas.microsoft.com/office/drawing/2014/main" id="{EB9653BF-8210-98AC-A5B5-732740F0DEC4}"/>
              </a:ext>
            </a:extLst>
          </p:cNvPr>
          <p:cNvSpPr txBox="1"/>
          <p:nvPr/>
        </p:nvSpPr>
        <p:spPr>
          <a:xfrm>
            <a:off x="4451230" y="1544039"/>
            <a:ext cx="248440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2060"/>
                </a:solidFill>
                <a:effectLst/>
                <a:uLnTx/>
                <a:uFillTx/>
                <a:latin typeface="Aptos" panose="02110004020202020204"/>
                <a:ea typeface="+mn-ea"/>
                <a:cs typeface="+mn-cs"/>
              </a:rPr>
              <a:t>Start: August/September 2024</a:t>
            </a:r>
          </a:p>
        </p:txBody>
      </p:sp>
    </p:spTree>
    <p:extLst>
      <p:ext uri="{BB962C8B-B14F-4D97-AF65-F5344CB8AC3E}">
        <p14:creationId xmlns:p14="http://schemas.microsoft.com/office/powerpoint/2010/main" val="35065115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0C6B4F5-95CF-476F-D15D-BAF0D8CE8B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E35A3F-303B-7A07-20A9-06DEF12B3D4C}"/>
              </a:ext>
            </a:extLst>
          </p:cNvPr>
          <p:cNvSpPr>
            <a:spLocks noGrp="1"/>
          </p:cNvSpPr>
          <p:nvPr>
            <p:ph type="title"/>
          </p:nvPr>
        </p:nvSpPr>
        <p:spPr/>
        <p:txBody>
          <a:bodyPr/>
          <a:lstStyle/>
          <a:p>
            <a:pPr algn="ctr"/>
            <a:r>
              <a:rPr lang="en-US" b="1" dirty="0">
                <a:solidFill>
                  <a:srgbClr val="002060"/>
                </a:solidFill>
              </a:rPr>
              <a:t>Navigator Activities</a:t>
            </a:r>
          </a:p>
        </p:txBody>
      </p:sp>
      <p:graphicFrame>
        <p:nvGraphicFramePr>
          <p:cNvPr id="4" name="Content Placeholder 2">
            <a:extLst>
              <a:ext uri="{FF2B5EF4-FFF2-40B4-BE49-F238E27FC236}">
                <a16:creationId xmlns:a16="http://schemas.microsoft.com/office/drawing/2014/main" id="{8AB19B77-6AAD-2043-B1E6-12885DFB571A}"/>
              </a:ext>
              <a:ext uri="{C183D7F6-B498-43B3-948B-1728B52AA6E4}">
                <adec:decorative xmlns:adec="http://schemas.microsoft.com/office/drawing/2017/decorative" val="1"/>
              </a:ext>
            </a:extLst>
          </p:cNvPr>
          <p:cNvGraphicFramePr>
            <a:graphicFrameLocks noGrp="1"/>
          </p:cNvGraphicFramePr>
          <p:nvPr>
            <p:ph idx="1"/>
          </p:nvPr>
        </p:nvGraphicFramePr>
        <p:xfrm>
          <a:off x="838200" y="1512888"/>
          <a:ext cx="10515600" cy="47148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082578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E8572D4-FF31-CC82-A977-A3B6650037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671041-E488-D991-0448-CB2214B29F67}"/>
              </a:ext>
            </a:extLst>
          </p:cNvPr>
          <p:cNvSpPr>
            <a:spLocks noGrp="1"/>
          </p:cNvSpPr>
          <p:nvPr>
            <p:ph type="title"/>
          </p:nvPr>
        </p:nvSpPr>
        <p:spPr/>
        <p:txBody>
          <a:bodyPr/>
          <a:lstStyle/>
          <a:p>
            <a:pPr algn="ctr"/>
            <a:r>
              <a:rPr lang="en-US" b="1" dirty="0">
                <a:solidFill>
                  <a:srgbClr val="002060"/>
                </a:solidFill>
              </a:rPr>
              <a:t>Existing IV-D Office Role</a:t>
            </a:r>
          </a:p>
        </p:txBody>
      </p:sp>
      <p:graphicFrame>
        <p:nvGraphicFramePr>
          <p:cNvPr id="4" name="Content Placeholder 2">
            <a:extLst>
              <a:ext uri="{FF2B5EF4-FFF2-40B4-BE49-F238E27FC236}">
                <a16:creationId xmlns:a16="http://schemas.microsoft.com/office/drawing/2014/main" id="{2051C08F-F161-90B7-DCEC-9EF172176CB1}"/>
              </a:ext>
            </a:extLst>
          </p:cNvPr>
          <p:cNvGraphicFramePr>
            <a:graphicFrameLocks noGrp="1"/>
          </p:cNvGraphicFramePr>
          <p:nvPr>
            <p:ph idx="1"/>
          </p:nvPr>
        </p:nvGraphicFramePr>
        <p:xfrm>
          <a:off x="838200" y="1633538"/>
          <a:ext cx="9280585" cy="435133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3374397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94C9710-02B2-4EED-07DB-E15A44CD7F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9E0A3C-6790-4D3A-A1A1-5C53B3A5A408}"/>
              </a:ext>
            </a:extLst>
          </p:cNvPr>
          <p:cNvSpPr>
            <a:spLocks noGrp="1"/>
          </p:cNvSpPr>
          <p:nvPr>
            <p:ph type="title"/>
          </p:nvPr>
        </p:nvSpPr>
        <p:spPr/>
        <p:txBody>
          <a:bodyPr/>
          <a:lstStyle/>
          <a:p>
            <a:pPr algn="ctr"/>
            <a:r>
              <a:rPr lang="en-US" b="1" dirty="0">
                <a:solidFill>
                  <a:srgbClr val="002060"/>
                </a:solidFill>
              </a:rPr>
              <a:t>Community Partners</a:t>
            </a:r>
          </a:p>
        </p:txBody>
      </p:sp>
      <p:graphicFrame>
        <p:nvGraphicFramePr>
          <p:cNvPr id="4" name="Content Placeholder 4">
            <a:extLst>
              <a:ext uri="{FF2B5EF4-FFF2-40B4-BE49-F238E27FC236}">
                <a16:creationId xmlns:a16="http://schemas.microsoft.com/office/drawing/2014/main" id="{03109CF6-3D2D-DEE9-59C6-86224B402EC7}"/>
              </a:ext>
            </a:extLst>
          </p:cNvPr>
          <p:cNvGraphicFramePr>
            <a:graphicFrameLocks noGrp="1"/>
          </p:cNvGraphicFramePr>
          <p:nvPr>
            <p:ph idx="1"/>
          </p:nvPr>
        </p:nvGraphicFramePr>
        <p:xfrm>
          <a:off x="838200" y="1633538"/>
          <a:ext cx="10515600" cy="435133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987723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5EF2B7C-7073-C462-0299-9104299A29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34CA67-8298-9018-4CF9-3ABA8EF36BF8}"/>
              </a:ext>
            </a:extLst>
          </p:cNvPr>
          <p:cNvSpPr>
            <a:spLocks noGrp="1"/>
          </p:cNvSpPr>
          <p:nvPr>
            <p:ph type="title"/>
          </p:nvPr>
        </p:nvSpPr>
        <p:spPr/>
        <p:txBody>
          <a:bodyPr/>
          <a:lstStyle/>
          <a:p>
            <a:pPr algn="ctr"/>
            <a:r>
              <a:rPr lang="en-US" b="1" dirty="0">
                <a:solidFill>
                  <a:srgbClr val="002060"/>
                </a:solidFill>
              </a:rPr>
              <a:t>Evaluation</a:t>
            </a:r>
          </a:p>
        </p:txBody>
      </p:sp>
      <p:graphicFrame>
        <p:nvGraphicFramePr>
          <p:cNvPr id="3" name="Content Placeholder 2">
            <a:extLst>
              <a:ext uri="{FF2B5EF4-FFF2-40B4-BE49-F238E27FC236}">
                <a16:creationId xmlns:a16="http://schemas.microsoft.com/office/drawing/2014/main" id="{A4E97B16-5544-A030-EC1F-2FBE1E03F4BE}"/>
              </a:ext>
              <a:ext uri="{C183D7F6-B498-43B3-948B-1728B52AA6E4}">
                <adec:decorative xmlns:adec="http://schemas.microsoft.com/office/drawing/2017/decorative" val="1"/>
              </a:ext>
            </a:extLst>
          </p:cNvPr>
          <p:cNvGraphicFramePr>
            <a:graphicFrameLocks noGrp="1"/>
          </p:cNvGraphicFramePr>
          <p:nvPr>
            <p:ph idx="1"/>
          </p:nvPr>
        </p:nvGraphicFramePr>
        <p:xfrm>
          <a:off x="838200" y="1633538"/>
          <a:ext cx="10515600" cy="197643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5" name="Content Placeholder 21">
            <a:extLst>
              <a:ext uri="{FF2B5EF4-FFF2-40B4-BE49-F238E27FC236}">
                <a16:creationId xmlns:a16="http://schemas.microsoft.com/office/drawing/2014/main" id="{2DD6494E-4F8F-8B97-917F-3B5EA549121E}"/>
              </a:ext>
              <a:ext uri="{C183D7F6-B498-43B3-948B-1728B52AA6E4}">
                <adec:decorative xmlns:adec="http://schemas.microsoft.com/office/drawing/2017/decorative" val="1"/>
              </a:ext>
            </a:extLst>
          </p:cNvPr>
          <p:cNvGraphicFramePr>
            <a:graphicFrameLocks/>
          </p:cNvGraphicFramePr>
          <p:nvPr/>
        </p:nvGraphicFramePr>
        <p:xfrm>
          <a:off x="761999" y="3799681"/>
          <a:ext cx="11306175" cy="2867819"/>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13029302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ECBBFAA-B545-C474-F3BA-FF41BFA7FA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156CFA-E771-9F88-D412-7D1FFA222595}"/>
              </a:ext>
            </a:extLst>
          </p:cNvPr>
          <p:cNvSpPr>
            <a:spLocks noGrp="1"/>
          </p:cNvSpPr>
          <p:nvPr>
            <p:ph type="title"/>
          </p:nvPr>
        </p:nvSpPr>
        <p:spPr/>
        <p:txBody>
          <a:bodyPr/>
          <a:lstStyle/>
          <a:p>
            <a:pPr algn="ctr"/>
            <a:r>
              <a:rPr lang="en-US" b="1" dirty="0">
                <a:solidFill>
                  <a:srgbClr val="002060"/>
                </a:solidFill>
              </a:rPr>
              <a:t>Lessons Learned</a:t>
            </a:r>
          </a:p>
        </p:txBody>
      </p:sp>
      <p:sp>
        <p:nvSpPr>
          <p:cNvPr id="4" name="Content Placeholder 5">
            <a:extLst>
              <a:ext uri="{FF2B5EF4-FFF2-40B4-BE49-F238E27FC236}">
                <a16:creationId xmlns:a16="http://schemas.microsoft.com/office/drawing/2014/main" id="{5E88E2E8-B49B-069E-4869-E636A382C990}"/>
              </a:ext>
            </a:extLst>
          </p:cNvPr>
          <p:cNvSpPr>
            <a:spLocks noGrp="1"/>
          </p:cNvSpPr>
          <p:nvPr>
            <p:ph idx="1"/>
          </p:nvPr>
        </p:nvSpPr>
        <p:spPr>
          <a:xfrm>
            <a:off x="838199" y="1633538"/>
            <a:ext cx="11230155" cy="2231096"/>
          </a:xfrm>
        </p:spPr>
        <p:txBody>
          <a:bodyPr vert="horz" lIns="91440" tIns="45720" rIns="91440" bIns="45720" rtlCol="0" anchor="ctr">
            <a:normAutofit fontScale="85000" lnSpcReduction="20000"/>
          </a:bodyPr>
          <a:lstStyle/>
          <a:p>
            <a:r>
              <a:rPr lang="en-US" sz="1800" b="1" dirty="0">
                <a:solidFill>
                  <a:srgbClr val="002060"/>
                </a:solidFill>
                <a:latin typeface="Arial" panose="020B0604020202020204" pitchFamily="34" charset="0"/>
                <a:cs typeface="Arial" panose="020B0604020202020204" pitchFamily="34" charset="0"/>
              </a:rPr>
              <a:t>Highlights </a:t>
            </a:r>
          </a:p>
          <a:p>
            <a:pPr lvl="1"/>
            <a:r>
              <a:rPr lang="en-US" sz="1800" dirty="0">
                <a:solidFill>
                  <a:srgbClr val="002060"/>
                </a:solidFill>
                <a:latin typeface="Arial" panose="020B0604020202020204" pitchFamily="34" charset="0"/>
                <a:cs typeface="Arial" panose="020B0604020202020204" pitchFamily="34" charset="0"/>
              </a:rPr>
              <a:t>Navigators report that they enjoy working with people in the community</a:t>
            </a:r>
          </a:p>
          <a:p>
            <a:pPr lvl="1"/>
            <a:r>
              <a:rPr lang="en-US" sz="1800" dirty="0">
                <a:solidFill>
                  <a:srgbClr val="002060"/>
                </a:solidFill>
                <a:latin typeface="Arial" panose="020B0604020202020204" pitchFamily="34" charset="0"/>
                <a:cs typeface="Arial" panose="020B0604020202020204" pitchFamily="34" charset="0"/>
              </a:rPr>
              <a:t>Surprised by how the community welcomed navigators to talk about OCS services</a:t>
            </a:r>
          </a:p>
          <a:p>
            <a:pPr lvl="1"/>
            <a:endParaRPr lang="en-US" sz="1800" dirty="0">
              <a:solidFill>
                <a:srgbClr val="002060"/>
              </a:solidFill>
              <a:latin typeface="Arial" panose="020B0604020202020204" pitchFamily="34" charset="0"/>
              <a:cs typeface="Arial" panose="020B0604020202020204" pitchFamily="34" charset="0"/>
            </a:endParaRPr>
          </a:p>
          <a:p>
            <a:pPr lvl="0"/>
            <a:r>
              <a:rPr lang="en-US" sz="1800" b="1" dirty="0">
                <a:solidFill>
                  <a:srgbClr val="002060"/>
                </a:solidFill>
                <a:latin typeface="Arial" panose="020B0604020202020204" pitchFamily="34" charset="0"/>
                <a:cs typeface="Arial" panose="020B0604020202020204" pitchFamily="34" charset="0"/>
              </a:rPr>
              <a:t>Hurdles</a:t>
            </a:r>
            <a:endParaRPr lang="en-US" sz="1800" dirty="0">
              <a:solidFill>
                <a:srgbClr val="002060"/>
              </a:solidFill>
              <a:latin typeface="Arial" panose="020B0604020202020204" pitchFamily="34" charset="0"/>
              <a:cs typeface="Arial" panose="020B0604020202020204" pitchFamily="34" charset="0"/>
            </a:endParaRPr>
          </a:p>
          <a:p>
            <a:pPr lvl="1"/>
            <a:r>
              <a:rPr lang="en-US" sz="1800" dirty="0">
                <a:solidFill>
                  <a:srgbClr val="002060"/>
                </a:solidFill>
                <a:latin typeface="Arial" panose="020B0604020202020204" pitchFamily="34" charset="0"/>
                <a:cs typeface="Arial" panose="020B0604020202020204" pitchFamily="34" charset="0"/>
              </a:rPr>
              <a:t>Early engagement can be challenging because of participants life stressors, schedules, and stigma surrounding child support</a:t>
            </a:r>
          </a:p>
          <a:p>
            <a:pPr lvl="1"/>
            <a:r>
              <a:rPr lang="en-US" sz="1800" dirty="0">
                <a:solidFill>
                  <a:srgbClr val="002060"/>
                </a:solidFill>
                <a:latin typeface="Arial" panose="020B0604020202020204" pitchFamily="34" charset="0"/>
                <a:cs typeface="Arial" panose="020B0604020202020204" pitchFamily="34" charset="0"/>
              </a:rPr>
              <a:t>Intake forms are long but services are short-term</a:t>
            </a:r>
          </a:p>
          <a:p>
            <a:pPr lvl="1"/>
            <a:r>
              <a:rPr lang="en-US" sz="1800" dirty="0">
                <a:solidFill>
                  <a:srgbClr val="002060"/>
                </a:solidFill>
                <a:latin typeface="Arial" panose="020B0604020202020204" pitchFamily="34" charset="0"/>
                <a:cs typeface="Arial" panose="020B0604020202020204" pitchFamily="34" charset="0"/>
              </a:rPr>
              <a:t>Timing marketing and balancing need for referrals with staffing and capacity</a:t>
            </a:r>
          </a:p>
          <a:p>
            <a:endParaRPr lang="en-US" sz="1600" dirty="0"/>
          </a:p>
        </p:txBody>
      </p:sp>
      <p:graphicFrame>
        <p:nvGraphicFramePr>
          <p:cNvPr id="6" name="Content Placeholder 5">
            <a:extLst>
              <a:ext uri="{FF2B5EF4-FFF2-40B4-BE49-F238E27FC236}">
                <a16:creationId xmlns:a16="http://schemas.microsoft.com/office/drawing/2014/main" id="{848CC803-D4E1-612A-8CA4-3604804C6BB1}"/>
              </a:ext>
            </a:extLst>
          </p:cNvPr>
          <p:cNvGraphicFramePr/>
          <p:nvPr/>
        </p:nvGraphicFramePr>
        <p:xfrm>
          <a:off x="644056" y="3786996"/>
          <a:ext cx="10927829" cy="251838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441612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722991-F618-6C80-B9D7-4BCD3D0F1B99}"/>
              </a:ext>
            </a:extLst>
          </p:cNvPr>
          <p:cNvSpPr>
            <a:spLocks noGrp="1"/>
          </p:cNvSpPr>
          <p:nvPr>
            <p:ph type="title"/>
          </p:nvPr>
        </p:nvSpPr>
        <p:spPr>
          <a:xfrm>
            <a:off x="2976113" y="2622120"/>
            <a:ext cx="6573329" cy="1412226"/>
          </a:xfrm>
        </p:spPr>
        <p:txBody>
          <a:bodyPr anchor="ctr">
            <a:normAutofit/>
          </a:bodyPr>
          <a:lstStyle/>
          <a:p>
            <a:pPr algn="ctr"/>
            <a:r>
              <a:rPr lang="en-US" sz="6600" b="1" dirty="0">
                <a:solidFill>
                  <a:srgbClr val="002060"/>
                </a:solidFill>
              </a:rPr>
              <a:t>Want more Info? </a:t>
            </a:r>
          </a:p>
        </p:txBody>
      </p:sp>
      <p:sp>
        <p:nvSpPr>
          <p:cNvPr id="5" name="Text Placeholder 4">
            <a:extLst>
              <a:ext uri="{FF2B5EF4-FFF2-40B4-BE49-F238E27FC236}">
                <a16:creationId xmlns:a16="http://schemas.microsoft.com/office/drawing/2014/main" id="{6FC52DE5-0704-A988-538A-7AD501B4F871}"/>
              </a:ext>
            </a:extLst>
          </p:cNvPr>
          <p:cNvSpPr>
            <a:spLocks noGrp="1"/>
          </p:cNvSpPr>
          <p:nvPr>
            <p:ph type="body" idx="1"/>
          </p:nvPr>
        </p:nvSpPr>
        <p:spPr>
          <a:xfrm>
            <a:off x="957261" y="3726293"/>
            <a:ext cx="10515600" cy="1500187"/>
          </a:xfrm>
        </p:spPr>
        <p:txBody>
          <a:bodyPr/>
          <a:lstStyle/>
          <a:p>
            <a:pPr algn="ctr"/>
            <a:r>
              <a:rPr lang="en-US" dirty="0">
                <a:solidFill>
                  <a:srgbClr val="002060"/>
                </a:solidFill>
              </a:rPr>
              <a:t>Contact Erin!  </a:t>
            </a:r>
          </a:p>
          <a:p>
            <a:pPr algn="ctr"/>
            <a:r>
              <a:rPr lang="en-US" dirty="0">
                <a:solidFill>
                  <a:srgbClr val="002060"/>
                </a:solidFill>
              </a:rPr>
              <a:t>517-243-5998 </a:t>
            </a:r>
          </a:p>
          <a:p>
            <a:pPr algn="ctr"/>
            <a:r>
              <a:rPr lang="en-US" dirty="0">
                <a:solidFill>
                  <a:srgbClr val="002060"/>
                </a:solidFill>
              </a:rPr>
              <a:t> Frische@michigan.gov</a:t>
            </a:r>
          </a:p>
        </p:txBody>
      </p:sp>
    </p:spTree>
    <p:extLst>
      <p:ext uri="{BB962C8B-B14F-4D97-AF65-F5344CB8AC3E}">
        <p14:creationId xmlns:p14="http://schemas.microsoft.com/office/powerpoint/2010/main" val="22612269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152AD0A-51BD-8A62-33E3-4128913731CE}"/>
            </a:ext>
          </a:extLst>
        </p:cNvPr>
        <p:cNvGrpSpPr/>
        <p:nvPr/>
      </p:nvGrpSpPr>
      <p:grpSpPr>
        <a:xfrm>
          <a:off x="0" y="0"/>
          <a:ext cx="0" cy="0"/>
          <a:chOff x="0" y="0"/>
          <a:chExt cx="0" cy="0"/>
        </a:xfrm>
      </p:grpSpPr>
    </p:spTree>
    <p:extLst>
      <p:ext uri="{BB962C8B-B14F-4D97-AF65-F5344CB8AC3E}">
        <p14:creationId xmlns:p14="http://schemas.microsoft.com/office/powerpoint/2010/main" val="742410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A3B39BEE27A9B43B7BA1069317EAA39" ma:contentTypeVersion="1" ma:contentTypeDescription="Create a new document." ma:contentTypeScope="" ma:versionID="4fb80492c3419d45d9e36148a08c998f">
  <xsd:schema xmlns:xsd="http://www.w3.org/2001/XMLSchema" xmlns:xs="http://www.w3.org/2001/XMLSchema" xmlns:p="http://schemas.microsoft.com/office/2006/metadata/properties" xmlns:ns1="http://schemas.microsoft.com/sharepoint/v3" targetNamespace="http://schemas.microsoft.com/office/2006/metadata/properties" ma:root="true" ma:fieldsID="55d3c2ff1dfae606d6f8168c38786798"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907E480B-CF43-4617-A950-3AF7A050CF2C}"/>
</file>

<file path=customXml/itemProps2.xml><?xml version="1.0" encoding="utf-8"?>
<ds:datastoreItem xmlns:ds="http://schemas.openxmlformats.org/officeDocument/2006/customXml" ds:itemID="{5C9B771F-9178-4DCC-936E-94A49356AB8F}"/>
</file>

<file path=customXml/itemProps3.xml><?xml version="1.0" encoding="utf-8"?>
<ds:datastoreItem xmlns:ds="http://schemas.openxmlformats.org/officeDocument/2006/customXml" ds:itemID="{4D8F2C99-E817-416E-B3BA-31F2D8C86510}"/>
</file>

<file path=docMetadata/LabelInfo.xml><?xml version="1.0" encoding="utf-8"?>
<clbl:labelList xmlns:clbl="http://schemas.microsoft.com/office/2020/mipLabelMetadata">
  <clbl:label id="{f46cb8ea-7900-4d10-8ceb-80e8c1c81ee7}" enabled="0" method="" siteId="{f46cb8ea-7900-4d10-8ceb-80e8c1c81ee7}" removed="1"/>
</clbl:labelList>
</file>

<file path=docProps/app.xml><?xml version="1.0" encoding="utf-8"?>
<Properties xmlns="http://schemas.openxmlformats.org/officeDocument/2006/extended-properties" xmlns:vt="http://schemas.openxmlformats.org/officeDocument/2006/docPropsVTypes">
  <TotalTime>472</TotalTime>
  <Words>2566</Words>
  <Application>Microsoft Office PowerPoint</Application>
  <PresentationFormat>Widescreen</PresentationFormat>
  <Paragraphs>318</Paragraphs>
  <Slides>31</Slides>
  <Notes>21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39" baseType="lpstr">
      <vt:lpstr>Amasis MT Pro</vt:lpstr>
      <vt:lpstr>Aptos</vt:lpstr>
      <vt:lpstr>Aptos Display</vt:lpstr>
      <vt:lpstr>Arial</vt:lpstr>
      <vt:lpstr>Calibri</vt:lpstr>
      <vt:lpstr>Verdana</vt:lpstr>
      <vt:lpstr>Office Theme</vt:lpstr>
      <vt:lpstr>Acrobat Document</vt:lpstr>
      <vt:lpstr>PowerPoint Presentation</vt:lpstr>
      <vt:lpstr>Child Support Navigators</vt:lpstr>
      <vt:lpstr>Colorado IMPACS Program</vt:lpstr>
      <vt:lpstr>Program Overview</vt:lpstr>
      <vt:lpstr>Funding</vt:lpstr>
      <vt:lpstr>Getting Off the Ground</vt:lpstr>
      <vt:lpstr>Successes &amp; Impacts</vt:lpstr>
      <vt:lpstr>Reflections from Clients</vt:lpstr>
      <vt:lpstr>PowerPoint Presentation</vt:lpstr>
      <vt:lpstr>Family Law Facilitators</vt:lpstr>
      <vt:lpstr>Agenda</vt:lpstr>
      <vt:lpstr>Background</vt:lpstr>
      <vt:lpstr>AB 1058 Overview</vt:lpstr>
      <vt:lpstr>Family Law Facilitator Program</vt:lpstr>
      <vt:lpstr>Family Law Facilitator Program</vt:lpstr>
      <vt:lpstr>Family Law Facilitator Program</vt:lpstr>
      <vt:lpstr>Results</vt:lpstr>
      <vt:lpstr>Contact Kristen for more information:  Kristen.Donadee@DCSS.CA.GOV</vt:lpstr>
      <vt:lpstr>Michigan</vt:lpstr>
      <vt:lpstr>Agenda</vt:lpstr>
      <vt:lpstr>Background</vt:lpstr>
      <vt:lpstr>Goals</vt:lpstr>
      <vt:lpstr>Overview of Program</vt:lpstr>
      <vt:lpstr>Timeline</vt:lpstr>
      <vt:lpstr>Navigator Activities</vt:lpstr>
      <vt:lpstr>Existing IV-D Office Role</vt:lpstr>
      <vt:lpstr>Community Partners</vt:lpstr>
      <vt:lpstr>Evaluation</vt:lpstr>
      <vt:lpstr>Lessons Learned</vt:lpstr>
      <vt:lpstr>Want more Info?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Christina Sanchez</dc:creator>
  <cp:lastModifiedBy>Heather Sanders</cp:lastModifiedBy>
  <cp:revision>24</cp:revision>
  <dcterms:created xsi:type="dcterms:W3CDTF">2025-04-07T19:30:23Z</dcterms:created>
  <dcterms:modified xsi:type="dcterms:W3CDTF">2025-08-15T19:56:27Z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0x0101003A3B39BEE27A9B43B7BA1069317EAA39</vt:lpwstr>
  </property>
</Properties>
</file>