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8.xml" ContentType="application/vnd.openxmlformats-officedocument.presentationml.slide+xml"/>
  <Override PartName="/ppt/slides/slide35.xml" ContentType="application/vnd.openxmlformats-officedocument.presentationml.slide+xml"/>
  <Override PartName="/ppt/slides/slide27.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1.xml" ContentType="application/vnd.openxmlformats-officedocument.presentationml.slide+xml"/>
  <Override PartName="/ppt/slides/slide29.xml" ContentType="application/vnd.openxmlformats-officedocument.presentationml.slide+xml"/>
  <Override PartName="/ppt/slides/slide32.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29.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8.xml" ContentType="application/vnd.openxmlformats-officedocument.presentationml.notesSlide+xml"/>
  <Override PartName="/ppt/notesSlides/notesSlide25.xml" ContentType="application/vnd.openxmlformats-officedocument.presentationml.notesSlide+xml"/>
  <Override PartName="/ppt/notesSlides/notesSlide21.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41"/>
  </p:notesMasterIdLst>
  <p:handoutMasterIdLst>
    <p:handoutMasterId r:id="rId42"/>
  </p:handoutMasterIdLst>
  <p:sldIdLst>
    <p:sldId id="868" r:id="rId2"/>
    <p:sldId id="1193" r:id="rId3"/>
    <p:sldId id="872" r:id="rId4"/>
    <p:sldId id="874" r:id="rId5"/>
    <p:sldId id="877" r:id="rId6"/>
    <p:sldId id="880" r:id="rId7"/>
    <p:sldId id="1183" r:id="rId8"/>
    <p:sldId id="890" r:id="rId9"/>
    <p:sldId id="891" r:id="rId10"/>
    <p:sldId id="892" r:id="rId11"/>
    <p:sldId id="1180" r:id="rId12"/>
    <p:sldId id="939" r:id="rId13"/>
    <p:sldId id="940" r:id="rId14"/>
    <p:sldId id="942" r:id="rId15"/>
    <p:sldId id="945" r:id="rId16"/>
    <p:sldId id="946" r:id="rId17"/>
    <p:sldId id="1181" r:id="rId18"/>
    <p:sldId id="952" r:id="rId19"/>
    <p:sldId id="944" r:id="rId20"/>
    <p:sldId id="1191" r:id="rId21"/>
    <p:sldId id="1189" r:id="rId22"/>
    <p:sldId id="1182" r:id="rId23"/>
    <p:sldId id="981" r:id="rId24"/>
    <p:sldId id="982" r:id="rId25"/>
    <p:sldId id="1166" r:id="rId26"/>
    <p:sldId id="1044" r:id="rId27"/>
    <p:sldId id="1147" r:id="rId28"/>
    <p:sldId id="1150" r:id="rId29"/>
    <p:sldId id="1151" r:id="rId30"/>
    <p:sldId id="1190" r:id="rId31"/>
    <p:sldId id="1192" r:id="rId32"/>
    <p:sldId id="1083" r:id="rId33"/>
    <p:sldId id="1170" r:id="rId34"/>
    <p:sldId id="1085" r:id="rId35"/>
    <p:sldId id="1186" r:id="rId36"/>
    <p:sldId id="1097" r:id="rId37"/>
    <p:sldId id="1187" r:id="rId38"/>
    <p:sldId id="1103" r:id="rId39"/>
    <p:sldId id="1194" r:id="rId4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FF00"/>
    <a:srgbClr val="FF66FF"/>
    <a:srgbClr val="FFCC00"/>
    <a:srgbClr val="00CCFF"/>
    <a:srgbClr val="0099FF"/>
    <a:srgbClr val="CC3300"/>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044" autoAdjust="0"/>
    <p:restoredTop sz="99662" autoAdjust="0"/>
  </p:normalViewPr>
  <p:slideViewPr>
    <p:cSldViewPr>
      <p:cViewPr varScale="1">
        <p:scale>
          <a:sx n="90" d="100"/>
          <a:sy n="90"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824"/>
    </p:cViewPr>
  </p:sorterViewPr>
  <p:notesViewPr>
    <p:cSldViewPr>
      <p:cViewPr varScale="1">
        <p:scale>
          <a:sx n="54" d="100"/>
          <a:sy n="54" d="100"/>
        </p:scale>
        <p:origin x="-1818" y="-102"/>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microsoft.com/office/2015/10/relationships/revisionInfo" Target="revisionInfo.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4418" name="Rectangle 2">
            <a:extLst>
              <a:ext uri="{FF2B5EF4-FFF2-40B4-BE49-F238E27FC236}">
                <a16:creationId xmlns:a16="http://schemas.microsoft.com/office/drawing/2014/main" id="{D7AC5A4C-630E-4389-A70E-60763D08A3F1}"/>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1771" tIns="45885" rIns="91771" bIns="45885" numCol="1" anchor="t" anchorCtr="0" compatLnSpc="1">
            <a:prstTxWarp prst="textNoShape">
              <a:avLst/>
            </a:prstTxWarp>
          </a:bodyPr>
          <a:lstStyle>
            <a:lvl1pPr defTabSz="917575" eaLnBrk="1" hangingPunct="1">
              <a:defRPr sz="1200">
                <a:latin typeface="Arial" charset="0"/>
                <a:cs typeface="Arial" charset="0"/>
              </a:defRPr>
            </a:lvl1pPr>
          </a:lstStyle>
          <a:p>
            <a:pPr>
              <a:defRPr/>
            </a:pPr>
            <a:endParaRPr lang="en-US"/>
          </a:p>
        </p:txBody>
      </p:sp>
      <p:sp>
        <p:nvSpPr>
          <p:cNvPr id="444419" name="Rectangle 3">
            <a:extLst>
              <a:ext uri="{FF2B5EF4-FFF2-40B4-BE49-F238E27FC236}">
                <a16:creationId xmlns:a16="http://schemas.microsoft.com/office/drawing/2014/main" id="{90921656-9F1B-4140-9298-772A62C86D59}"/>
              </a:ext>
            </a:extLst>
          </p:cNvPr>
          <p:cNvSpPr>
            <a:spLocks noGrp="1" noChangeArrowheads="1"/>
          </p:cNvSpPr>
          <p:nvPr>
            <p:ph type="dt" sz="quarter" idx="1"/>
          </p:nvPr>
        </p:nvSpPr>
        <p:spPr bwMode="auto">
          <a:xfrm>
            <a:off x="3971925" y="0"/>
            <a:ext cx="3038475" cy="465138"/>
          </a:xfrm>
          <a:prstGeom prst="rect">
            <a:avLst/>
          </a:prstGeom>
          <a:noFill/>
          <a:ln>
            <a:noFill/>
          </a:ln>
          <a:effectLst/>
        </p:spPr>
        <p:txBody>
          <a:bodyPr vert="horz" wrap="square" lIns="91771" tIns="45885" rIns="91771" bIns="45885" numCol="1" anchor="t" anchorCtr="0" compatLnSpc="1">
            <a:prstTxWarp prst="textNoShape">
              <a:avLst/>
            </a:prstTxWarp>
          </a:bodyPr>
          <a:lstStyle>
            <a:lvl1pPr algn="r" defTabSz="917575" eaLnBrk="1" hangingPunct="1">
              <a:defRPr sz="1200">
                <a:latin typeface="Arial" charset="0"/>
                <a:cs typeface="Arial" charset="0"/>
              </a:defRPr>
            </a:lvl1pPr>
          </a:lstStyle>
          <a:p>
            <a:pPr>
              <a:defRPr/>
            </a:pPr>
            <a:endParaRPr lang="en-US"/>
          </a:p>
        </p:txBody>
      </p:sp>
      <p:sp>
        <p:nvSpPr>
          <p:cNvPr id="444420" name="Rectangle 4">
            <a:extLst>
              <a:ext uri="{FF2B5EF4-FFF2-40B4-BE49-F238E27FC236}">
                <a16:creationId xmlns:a16="http://schemas.microsoft.com/office/drawing/2014/main" id="{C5CCD365-0840-485F-996C-9A0AD7D4D4AD}"/>
              </a:ext>
            </a:extLst>
          </p:cNvPr>
          <p:cNvSpPr>
            <a:spLocks noGrp="1" noChangeArrowheads="1"/>
          </p:cNvSpPr>
          <p:nvPr>
            <p:ph type="ftr" sz="quarter" idx="2"/>
          </p:nvPr>
        </p:nvSpPr>
        <p:spPr bwMode="auto">
          <a:xfrm>
            <a:off x="0" y="8831263"/>
            <a:ext cx="3038475" cy="465137"/>
          </a:xfrm>
          <a:prstGeom prst="rect">
            <a:avLst/>
          </a:prstGeom>
          <a:noFill/>
          <a:ln>
            <a:noFill/>
          </a:ln>
          <a:effectLst/>
        </p:spPr>
        <p:txBody>
          <a:bodyPr vert="horz" wrap="square" lIns="91771" tIns="45885" rIns="91771" bIns="45885" numCol="1" anchor="b" anchorCtr="0" compatLnSpc="1">
            <a:prstTxWarp prst="textNoShape">
              <a:avLst/>
            </a:prstTxWarp>
          </a:bodyPr>
          <a:lstStyle>
            <a:lvl1pPr defTabSz="917575" eaLnBrk="1" hangingPunct="1">
              <a:defRPr sz="1200">
                <a:latin typeface="Arial" charset="0"/>
                <a:cs typeface="Arial" charset="0"/>
              </a:defRPr>
            </a:lvl1pPr>
          </a:lstStyle>
          <a:p>
            <a:pPr>
              <a:defRPr/>
            </a:pPr>
            <a:endParaRPr lang="en-US"/>
          </a:p>
        </p:txBody>
      </p:sp>
      <p:sp>
        <p:nvSpPr>
          <p:cNvPr id="444421" name="Rectangle 5">
            <a:extLst>
              <a:ext uri="{FF2B5EF4-FFF2-40B4-BE49-F238E27FC236}">
                <a16:creationId xmlns:a16="http://schemas.microsoft.com/office/drawing/2014/main" id="{71ACCF28-5DA3-422E-AD87-1CC7E9E86B31}"/>
              </a:ext>
            </a:extLst>
          </p:cNvPr>
          <p:cNvSpPr>
            <a:spLocks noGrp="1" noChangeArrowheads="1"/>
          </p:cNvSpPr>
          <p:nvPr>
            <p:ph type="sldNum" sz="quarter" idx="3"/>
          </p:nvPr>
        </p:nvSpPr>
        <p:spPr bwMode="auto">
          <a:xfrm>
            <a:off x="3971925" y="8831263"/>
            <a:ext cx="3038475" cy="465137"/>
          </a:xfrm>
          <a:prstGeom prst="rect">
            <a:avLst/>
          </a:prstGeom>
          <a:noFill/>
          <a:ln>
            <a:noFill/>
          </a:ln>
          <a:effectLst/>
        </p:spPr>
        <p:txBody>
          <a:bodyPr vert="horz" wrap="square" lIns="91771" tIns="45885" rIns="91771" bIns="45885" numCol="1" anchor="b" anchorCtr="0" compatLnSpc="1">
            <a:prstTxWarp prst="textNoShape">
              <a:avLst/>
            </a:prstTxWarp>
          </a:bodyPr>
          <a:lstStyle>
            <a:lvl1pPr algn="r" defTabSz="917575" eaLnBrk="1" hangingPunct="1">
              <a:defRPr sz="1200" smtClean="0">
                <a:cs typeface="Arial" panose="020B0604020202020204" pitchFamily="34" charset="0"/>
              </a:defRPr>
            </a:lvl1pPr>
          </a:lstStyle>
          <a:p>
            <a:pPr>
              <a:defRPr/>
            </a:pPr>
            <a:fld id="{0507DBD5-48AB-4490-B538-80E37D15F9C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230F6C6-7B0E-4DB3-B2D5-81784DD8D8AB}"/>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1771" tIns="45885" rIns="91771" bIns="45885" numCol="1" anchor="t" anchorCtr="0" compatLnSpc="1">
            <a:prstTxWarp prst="textNoShape">
              <a:avLst/>
            </a:prstTxWarp>
          </a:bodyPr>
          <a:lstStyle>
            <a:lvl1pPr defTabSz="917575" eaLnBrk="1" hangingPunct="1">
              <a:defRPr sz="1200">
                <a:latin typeface="Arial" charset="0"/>
                <a:cs typeface="Arial" charset="0"/>
              </a:defRPr>
            </a:lvl1pPr>
          </a:lstStyle>
          <a:p>
            <a:pPr>
              <a:defRPr/>
            </a:pPr>
            <a:endParaRPr lang="en-US"/>
          </a:p>
        </p:txBody>
      </p:sp>
      <p:sp>
        <p:nvSpPr>
          <p:cNvPr id="8195" name="Rectangle 3">
            <a:extLst>
              <a:ext uri="{FF2B5EF4-FFF2-40B4-BE49-F238E27FC236}">
                <a16:creationId xmlns:a16="http://schemas.microsoft.com/office/drawing/2014/main" id="{7F54EAE5-9395-47FB-AB27-4C97E015FB41}"/>
              </a:ext>
            </a:extLst>
          </p:cNvPr>
          <p:cNvSpPr>
            <a:spLocks noGrp="1" noChangeArrowheads="1"/>
          </p:cNvSpPr>
          <p:nvPr>
            <p:ph type="dt" idx="1"/>
          </p:nvPr>
        </p:nvSpPr>
        <p:spPr bwMode="auto">
          <a:xfrm>
            <a:off x="3971925" y="0"/>
            <a:ext cx="3038475" cy="465138"/>
          </a:xfrm>
          <a:prstGeom prst="rect">
            <a:avLst/>
          </a:prstGeom>
          <a:noFill/>
          <a:ln>
            <a:noFill/>
          </a:ln>
          <a:effectLst/>
        </p:spPr>
        <p:txBody>
          <a:bodyPr vert="horz" wrap="square" lIns="91771" tIns="45885" rIns="91771" bIns="45885" numCol="1" anchor="t" anchorCtr="0" compatLnSpc="1">
            <a:prstTxWarp prst="textNoShape">
              <a:avLst/>
            </a:prstTxWarp>
          </a:bodyPr>
          <a:lstStyle>
            <a:lvl1pPr algn="r" defTabSz="917575" eaLnBrk="1" hangingPunct="1">
              <a:defRPr sz="1200">
                <a:latin typeface="Arial" charset="0"/>
                <a:cs typeface="Arial" charset="0"/>
              </a:defRPr>
            </a:lvl1pPr>
          </a:lstStyle>
          <a:p>
            <a:pPr>
              <a:defRPr/>
            </a:pPr>
            <a:endParaRPr lang="en-US"/>
          </a:p>
        </p:txBody>
      </p:sp>
      <p:sp>
        <p:nvSpPr>
          <p:cNvPr id="3076" name="Rectangle 4">
            <a:extLst>
              <a:ext uri="{FF2B5EF4-FFF2-40B4-BE49-F238E27FC236}">
                <a16:creationId xmlns:a16="http://schemas.microsoft.com/office/drawing/2014/main" id="{D29AFFC2-BB10-4D62-9CC2-0C801D63B37C}"/>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id="{7FD6FABA-B56D-4B70-9D6C-5CEACF9E7A67}"/>
              </a:ext>
            </a:extLst>
          </p:cNvPr>
          <p:cNvSpPr>
            <a:spLocks noGrp="1" noChangeArrowheads="1"/>
          </p:cNvSpPr>
          <p:nvPr>
            <p:ph type="body" sz="quarter" idx="3"/>
          </p:nvPr>
        </p:nvSpPr>
        <p:spPr bwMode="auto">
          <a:xfrm>
            <a:off x="935038" y="4416425"/>
            <a:ext cx="5140325" cy="4183063"/>
          </a:xfrm>
          <a:prstGeom prst="rect">
            <a:avLst/>
          </a:prstGeom>
          <a:noFill/>
          <a:ln>
            <a:noFill/>
          </a:ln>
          <a:effectLst/>
        </p:spPr>
        <p:txBody>
          <a:bodyPr vert="horz" wrap="square" lIns="91771" tIns="45885" rIns="91771" bIns="458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a:extLst>
              <a:ext uri="{FF2B5EF4-FFF2-40B4-BE49-F238E27FC236}">
                <a16:creationId xmlns:a16="http://schemas.microsoft.com/office/drawing/2014/main" id="{5FA8C91B-FCF8-4094-BF3F-D85810655FCD}"/>
              </a:ext>
            </a:extLst>
          </p:cNvPr>
          <p:cNvSpPr>
            <a:spLocks noGrp="1" noChangeArrowheads="1"/>
          </p:cNvSpPr>
          <p:nvPr>
            <p:ph type="ftr" sz="quarter" idx="4"/>
          </p:nvPr>
        </p:nvSpPr>
        <p:spPr bwMode="auto">
          <a:xfrm>
            <a:off x="0" y="8831263"/>
            <a:ext cx="3038475" cy="465137"/>
          </a:xfrm>
          <a:prstGeom prst="rect">
            <a:avLst/>
          </a:prstGeom>
          <a:noFill/>
          <a:ln>
            <a:noFill/>
          </a:ln>
          <a:effectLst/>
        </p:spPr>
        <p:txBody>
          <a:bodyPr vert="horz" wrap="square" lIns="91771" tIns="45885" rIns="91771" bIns="45885" numCol="1" anchor="b" anchorCtr="0" compatLnSpc="1">
            <a:prstTxWarp prst="textNoShape">
              <a:avLst/>
            </a:prstTxWarp>
          </a:bodyPr>
          <a:lstStyle>
            <a:lvl1pPr defTabSz="917575" eaLnBrk="1" hangingPunct="1">
              <a:defRPr sz="1200">
                <a:latin typeface="Arial" charset="0"/>
                <a:cs typeface="Arial" charset="0"/>
              </a:defRPr>
            </a:lvl1pPr>
          </a:lstStyle>
          <a:p>
            <a:pPr>
              <a:defRPr/>
            </a:pPr>
            <a:endParaRPr lang="en-US"/>
          </a:p>
        </p:txBody>
      </p:sp>
      <p:sp>
        <p:nvSpPr>
          <p:cNvPr id="8199" name="Rectangle 7">
            <a:extLst>
              <a:ext uri="{FF2B5EF4-FFF2-40B4-BE49-F238E27FC236}">
                <a16:creationId xmlns:a16="http://schemas.microsoft.com/office/drawing/2014/main" id="{19ABF6E2-78F6-4C69-B51B-5C72D0F98396}"/>
              </a:ext>
            </a:extLst>
          </p:cNvPr>
          <p:cNvSpPr>
            <a:spLocks noGrp="1" noChangeArrowheads="1"/>
          </p:cNvSpPr>
          <p:nvPr>
            <p:ph type="sldNum" sz="quarter" idx="5"/>
          </p:nvPr>
        </p:nvSpPr>
        <p:spPr bwMode="auto">
          <a:xfrm>
            <a:off x="3971925" y="8831263"/>
            <a:ext cx="3038475" cy="465137"/>
          </a:xfrm>
          <a:prstGeom prst="rect">
            <a:avLst/>
          </a:prstGeom>
          <a:noFill/>
          <a:ln>
            <a:noFill/>
          </a:ln>
          <a:effectLst/>
        </p:spPr>
        <p:txBody>
          <a:bodyPr vert="horz" wrap="square" lIns="91771" tIns="45885" rIns="91771" bIns="45885" numCol="1" anchor="b" anchorCtr="0" compatLnSpc="1">
            <a:prstTxWarp prst="textNoShape">
              <a:avLst/>
            </a:prstTxWarp>
          </a:bodyPr>
          <a:lstStyle>
            <a:lvl1pPr algn="r" defTabSz="917575" eaLnBrk="1" hangingPunct="1">
              <a:defRPr sz="1200" smtClean="0">
                <a:cs typeface="Arial" panose="020B0604020202020204" pitchFamily="34" charset="0"/>
              </a:defRPr>
            </a:lvl1pPr>
          </a:lstStyle>
          <a:p>
            <a:pPr>
              <a:defRPr/>
            </a:pPr>
            <a:fld id="{030532FF-EE40-4786-8291-87BF2E1A33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62177CE4-5A8B-4828-9698-FEC32860118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3975045-8099-4DA3-859E-0C722F61D09E}" type="slidenum">
              <a:rPr lang="en-US" altLang="en-US"/>
              <a:pPr/>
              <a:t>3</a:t>
            </a:fld>
            <a:endParaRPr lang="en-US" altLang="en-US"/>
          </a:p>
        </p:txBody>
      </p:sp>
      <p:sp>
        <p:nvSpPr>
          <p:cNvPr id="8195" name="Rectangle 2">
            <a:extLst>
              <a:ext uri="{FF2B5EF4-FFF2-40B4-BE49-F238E27FC236}">
                <a16:creationId xmlns:a16="http://schemas.microsoft.com/office/drawing/2014/main" id="{7077D410-7B3B-4020-A010-BDA6BC148F2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DB62C2E4-F6D4-4615-B9A5-55CEB7A260F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661AB3C-74A6-4391-A5B1-2780B12BEC3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1B2FB72-08FB-46DF-99DF-15E0DD54B88D}" type="slidenum">
              <a:rPr lang="en-US" altLang="en-US"/>
              <a:pPr/>
              <a:t>12</a:t>
            </a:fld>
            <a:endParaRPr lang="en-US" altLang="en-US"/>
          </a:p>
        </p:txBody>
      </p:sp>
      <p:sp>
        <p:nvSpPr>
          <p:cNvPr id="26627" name="Rectangle 2">
            <a:extLst>
              <a:ext uri="{FF2B5EF4-FFF2-40B4-BE49-F238E27FC236}">
                <a16:creationId xmlns:a16="http://schemas.microsoft.com/office/drawing/2014/main" id="{913A6A41-D702-4A3B-B264-F2839C9E6535}"/>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733D12F5-9BFB-4D9E-AB4C-D75B5E3D1F7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A4A2C47D-E58E-4EB2-BD6F-DF2187F098B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89FCBEC-1290-4EA5-8BC9-FA9F456E7883}" type="slidenum">
              <a:rPr lang="en-US" altLang="en-US"/>
              <a:pPr/>
              <a:t>13</a:t>
            </a:fld>
            <a:endParaRPr lang="en-US" altLang="en-US"/>
          </a:p>
        </p:txBody>
      </p:sp>
      <p:sp>
        <p:nvSpPr>
          <p:cNvPr id="28675" name="Rectangle 2">
            <a:extLst>
              <a:ext uri="{FF2B5EF4-FFF2-40B4-BE49-F238E27FC236}">
                <a16:creationId xmlns:a16="http://schemas.microsoft.com/office/drawing/2014/main" id="{1C4B64B5-1885-4EC4-8188-7D99FBC75520}"/>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36F42ED1-8653-4A68-B1A8-92283A4A774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5C66F12-6502-4215-8B70-FEF6DD2C7B2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2B5F7A1C-366E-4F92-A274-47735FB40066}" type="slidenum">
              <a:rPr lang="en-US" altLang="en-US"/>
              <a:pPr/>
              <a:t>14</a:t>
            </a:fld>
            <a:endParaRPr lang="en-US" altLang="en-US"/>
          </a:p>
        </p:txBody>
      </p:sp>
      <p:sp>
        <p:nvSpPr>
          <p:cNvPr id="30723" name="Rectangle 2">
            <a:extLst>
              <a:ext uri="{FF2B5EF4-FFF2-40B4-BE49-F238E27FC236}">
                <a16:creationId xmlns:a16="http://schemas.microsoft.com/office/drawing/2014/main" id="{51B25D00-3C44-4A8A-8145-B2E3A59F200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D4DFCEEC-EAAE-4130-A174-5ED7154A926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CA9527F-B267-4122-9D12-16DB33D4518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0DEB049-3F1B-41CD-BD09-2B08340B63C2}" type="slidenum">
              <a:rPr lang="en-US" altLang="en-US"/>
              <a:pPr/>
              <a:t>15</a:t>
            </a:fld>
            <a:endParaRPr lang="en-US" altLang="en-US"/>
          </a:p>
        </p:txBody>
      </p:sp>
      <p:sp>
        <p:nvSpPr>
          <p:cNvPr id="32771" name="Rectangle 2">
            <a:extLst>
              <a:ext uri="{FF2B5EF4-FFF2-40B4-BE49-F238E27FC236}">
                <a16:creationId xmlns:a16="http://schemas.microsoft.com/office/drawing/2014/main" id="{2346C660-7C35-47A0-85EA-514F9A67EDF9}"/>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8B0DD9A1-72E8-4E55-93DE-92160B6F358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A5800A89-6091-41FF-BF5D-2B2C8DD1C10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CDB1441-F5A2-4A16-9195-F7C40D3A9718}" type="slidenum">
              <a:rPr lang="en-US" altLang="en-US"/>
              <a:pPr/>
              <a:t>16</a:t>
            </a:fld>
            <a:endParaRPr lang="en-US" altLang="en-US"/>
          </a:p>
        </p:txBody>
      </p:sp>
      <p:sp>
        <p:nvSpPr>
          <p:cNvPr id="34819" name="Rectangle 2">
            <a:extLst>
              <a:ext uri="{FF2B5EF4-FFF2-40B4-BE49-F238E27FC236}">
                <a16:creationId xmlns:a16="http://schemas.microsoft.com/office/drawing/2014/main" id="{4AD16CE1-6380-4E73-B7B6-0E09C4EADA06}"/>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28140FF4-2521-41F3-B10B-8997480BE44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32AF7DBC-0147-4711-9C0D-908C431C4E5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7779C380-4525-4B5C-8321-5AE269144C08}" type="slidenum">
              <a:rPr lang="en-US" altLang="en-US"/>
              <a:pPr/>
              <a:t>17</a:t>
            </a:fld>
            <a:endParaRPr lang="en-US" altLang="en-US"/>
          </a:p>
        </p:txBody>
      </p:sp>
      <p:sp>
        <p:nvSpPr>
          <p:cNvPr id="36867" name="Rectangle 2">
            <a:extLst>
              <a:ext uri="{FF2B5EF4-FFF2-40B4-BE49-F238E27FC236}">
                <a16:creationId xmlns:a16="http://schemas.microsoft.com/office/drawing/2014/main" id="{5BA2B901-827B-46BA-8879-363124482216}"/>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5EF0DDF4-E0C4-4BA4-90D0-A347FD81CBA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A35C4244-C37D-4AD2-86EF-B893F4CF927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7FEAAC2-5EAC-484D-8EE4-E11E1C02C85D}" type="slidenum">
              <a:rPr lang="en-US" altLang="en-US"/>
              <a:pPr/>
              <a:t>18</a:t>
            </a:fld>
            <a:endParaRPr lang="en-US" altLang="en-US"/>
          </a:p>
        </p:txBody>
      </p:sp>
      <p:sp>
        <p:nvSpPr>
          <p:cNvPr id="38915" name="Rectangle 2">
            <a:extLst>
              <a:ext uri="{FF2B5EF4-FFF2-40B4-BE49-F238E27FC236}">
                <a16:creationId xmlns:a16="http://schemas.microsoft.com/office/drawing/2014/main" id="{95C2A36B-FBC9-4C8F-937A-AB561D6D1FCB}"/>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A955A259-F13F-4402-A502-A5DC52195AA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0C189DD2-F6E5-4940-B984-037A78262D8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DE4A6AB-B1DA-49B4-BE67-38D661061DA8}" type="slidenum">
              <a:rPr lang="en-US" altLang="en-US"/>
              <a:pPr/>
              <a:t>19</a:t>
            </a:fld>
            <a:endParaRPr lang="en-US" altLang="en-US"/>
          </a:p>
        </p:txBody>
      </p:sp>
      <p:sp>
        <p:nvSpPr>
          <p:cNvPr id="40963" name="Rectangle 2">
            <a:extLst>
              <a:ext uri="{FF2B5EF4-FFF2-40B4-BE49-F238E27FC236}">
                <a16:creationId xmlns:a16="http://schemas.microsoft.com/office/drawing/2014/main" id="{07C8DA9B-5336-437D-A4F1-2F549DB687B8}"/>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4B08DB0-B9E5-4A6E-A2B0-73E8271B84E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72C3A4AA-9C47-484D-975D-B79AD23A5DB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2B27EC55-19F6-422B-BABD-9000497395C1}" type="slidenum">
              <a:rPr lang="en-US" altLang="en-US"/>
              <a:pPr/>
              <a:t>20</a:t>
            </a:fld>
            <a:endParaRPr lang="en-US" altLang="en-US"/>
          </a:p>
        </p:txBody>
      </p:sp>
      <p:sp>
        <p:nvSpPr>
          <p:cNvPr id="43011" name="Rectangle 2">
            <a:extLst>
              <a:ext uri="{FF2B5EF4-FFF2-40B4-BE49-F238E27FC236}">
                <a16:creationId xmlns:a16="http://schemas.microsoft.com/office/drawing/2014/main" id="{235A723B-E285-41FF-B2DA-7532A2ED3572}"/>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0D8F88A5-DCF5-4AE5-B3F1-BF02E8D565A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966811A3-1CE1-4196-9E7F-C8FADEB8E2A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8D9D17C-9AAA-49B6-8DFF-3003DDA044E7}" type="slidenum">
              <a:rPr lang="en-US" altLang="en-US"/>
              <a:pPr/>
              <a:t>21</a:t>
            </a:fld>
            <a:endParaRPr lang="en-US" altLang="en-US"/>
          </a:p>
        </p:txBody>
      </p:sp>
      <p:sp>
        <p:nvSpPr>
          <p:cNvPr id="45059" name="Rectangle 2">
            <a:extLst>
              <a:ext uri="{FF2B5EF4-FFF2-40B4-BE49-F238E27FC236}">
                <a16:creationId xmlns:a16="http://schemas.microsoft.com/office/drawing/2014/main" id="{2614A354-3366-462C-BE2A-3A87D9070433}"/>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E17D9A3B-0FA7-4198-8628-279C752B1BA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98CC8894-754B-41CE-A4E5-FAB26EA9167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11C69AE7-02AA-46A0-A702-403BCA8C4572}" type="slidenum">
              <a:rPr lang="en-US" altLang="en-US"/>
              <a:pPr/>
              <a:t>4</a:t>
            </a:fld>
            <a:endParaRPr lang="en-US" altLang="en-US"/>
          </a:p>
        </p:txBody>
      </p:sp>
      <p:sp>
        <p:nvSpPr>
          <p:cNvPr id="10243" name="Rectangle 2">
            <a:extLst>
              <a:ext uri="{FF2B5EF4-FFF2-40B4-BE49-F238E27FC236}">
                <a16:creationId xmlns:a16="http://schemas.microsoft.com/office/drawing/2014/main" id="{6A0B2266-0564-4FD0-AD58-8A9C6F8519F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C84B72C3-85D1-462E-9CA4-AEBF11A0CF3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EB4A2560-7A52-478A-B6F0-D5F2AEEFBAE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81304DE-0F2F-4E93-BE42-6021D246D4FC}" type="slidenum">
              <a:rPr lang="en-US" altLang="en-US"/>
              <a:pPr/>
              <a:t>22</a:t>
            </a:fld>
            <a:endParaRPr lang="en-US" altLang="en-US"/>
          </a:p>
        </p:txBody>
      </p:sp>
      <p:sp>
        <p:nvSpPr>
          <p:cNvPr id="47107" name="Rectangle 2">
            <a:extLst>
              <a:ext uri="{FF2B5EF4-FFF2-40B4-BE49-F238E27FC236}">
                <a16:creationId xmlns:a16="http://schemas.microsoft.com/office/drawing/2014/main" id="{347FA2D4-4D64-47C6-913B-975D5C0BCEC5}"/>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B535CCDB-15DF-40C3-88F0-307D5B99450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BA73AE69-50DF-441F-9A75-6D9F053D55E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D1B304F9-9354-4EA5-BB51-F2F0E6DF9247}" type="slidenum">
              <a:rPr lang="en-US" altLang="en-US"/>
              <a:pPr/>
              <a:t>23</a:t>
            </a:fld>
            <a:endParaRPr lang="en-US" altLang="en-US"/>
          </a:p>
        </p:txBody>
      </p:sp>
      <p:sp>
        <p:nvSpPr>
          <p:cNvPr id="49155" name="Rectangle 2">
            <a:extLst>
              <a:ext uri="{FF2B5EF4-FFF2-40B4-BE49-F238E27FC236}">
                <a16:creationId xmlns:a16="http://schemas.microsoft.com/office/drawing/2014/main" id="{43CE8A92-3C7D-4BCE-8E8E-3331E14F6312}"/>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A7703F76-F6CB-427C-AC51-B857D82E07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B2A6BEF3-2C2D-4D48-B4E3-1A89EAC599E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F13F88A-3AF8-4D39-88A9-F1CA24510B71}" type="slidenum">
              <a:rPr lang="en-US" altLang="en-US"/>
              <a:pPr/>
              <a:t>24</a:t>
            </a:fld>
            <a:endParaRPr lang="en-US" altLang="en-US"/>
          </a:p>
        </p:txBody>
      </p:sp>
      <p:sp>
        <p:nvSpPr>
          <p:cNvPr id="51203" name="Rectangle 2">
            <a:extLst>
              <a:ext uri="{FF2B5EF4-FFF2-40B4-BE49-F238E27FC236}">
                <a16:creationId xmlns:a16="http://schemas.microsoft.com/office/drawing/2014/main" id="{BDA071BD-DE4E-4CBC-999D-9F7E79A4F7DA}"/>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46ACEB42-233C-4EDA-AD84-103AD5321C5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52E12A4E-A055-43C4-87FD-9C4F8B41E84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10AB5AD-348C-4E64-80F0-DE240C4BC955}" type="slidenum">
              <a:rPr lang="en-US" altLang="en-US"/>
              <a:pPr/>
              <a:t>25</a:t>
            </a:fld>
            <a:endParaRPr lang="en-US" altLang="en-US"/>
          </a:p>
        </p:txBody>
      </p:sp>
      <p:sp>
        <p:nvSpPr>
          <p:cNvPr id="53251" name="Rectangle 2">
            <a:extLst>
              <a:ext uri="{FF2B5EF4-FFF2-40B4-BE49-F238E27FC236}">
                <a16:creationId xmlns:a16="http://schemas.microsoft.com/office/drawing/2014/main" id="{440C8937-F9DE-49A1-AFDF-AA833BB7723B}"/>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340546C0-4573-4885-8EEE-290A29B02C6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1B17E7DE-6627-4A96-8277-D85906B5B84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55D9C2D-17E7-4F6C-9F12-5AB799B3ECC1}" type="slidenum">
              <a:rPr lang="en-US" altLang="en-US"/>
              <a:pPr/>
              <a:t>26</a:t>
            </a:fld>
            <a:endParaRPr lang="en-US" altLang="en-US"/>
          </a:p>
        </p:txBody>
      </p:sp>
      <p:sp>
        <p:nvSpPr>
          <p:cNvPr id="55299" name="Rectangle 2">
            <a:extLst>
              <a:ext uri="{FF2B5EF4-FFF2-40B4-BE49-F238E27FC236}">
                <a16:creationId xmlns:a16="http://schemas.microsoft.com/office/drawing/2014/main" id="{6B6F1FE6-B471-45B6-8D99-A748E4F31B4C}"/>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4C37F100-AF3F-48E3-9B2A-9E2F9DD565D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F794A516-C8F8-4EB7-9BFB-1BA135FCA33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D94DE04-1B70-4A02-BBDB-C0BB10A19922}" type="slidenum">
              <a:rPr lang="en-US" altLang="en-US"/>
              <a:pPr/>
              <a:t>27</a:t>
            </a:fld>
            <a:endParaRPr lang="en-US" altLang="en-US"/>
          </a:p>
        </p:txBody>
      </p:sp>
      <p:sp>
        <p:nvSpPr>
          <p:cNvPr id="57347" name="Rectangle 2">
            <a:extLst>
              <a:ext uri="{FF2B5EF4-FFF2-40B4-BE49-F238E27FC236}">
                <a16:creationId xmlns:a16="http://schemas.microsoft.com/office/drawing/2014/main" id="{12F2DCDA-FF1F-4134-8BBC-210A0FB320DF}"/>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7A0AC227-4E08-488E-B9A1-B2C002C816D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35412897-4589-4849-8DC5-E0C8672A940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E004BBE7-ACDE-4AED-A1C4-602C23414B4F}" type="slidenum">
              <a:rPr lang="en-US" altLang="en-US"/>
              <a:pPr/>
              <a:t>28</a:t>
            </a:fld>
            <a:endParaRPr lang="en-US" altLang="en-US"/>
          </a:p>
        </p:txBody>
      </p:sp>
      <p:sp>
        <p:nvSpPr>
          <p:cNvPr id="59395" name="Rectangle 2">
            <a:extLst>
              <a:ext uri="{FF2B5EF4-FFF2-40B4-BE49-F238E27FC236}">
                <a16:creationId xmlns:a16="http://schemas.microsoft.com/office/drawing/2014/main" id="{110BDCD7-E25E-4845-A096-5326A8211A20}"/>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ED40D76C-51A7-401A-B13A-0F18E79B00C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55F83BCC-D6C1-4905-90C1-7D3900DB2EE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9A38B34-8769-48B6-8611-186499F7DBA2}" type="slidenum">
              <a:rPr lang="en-US" altLang="en-US"/>
              <a:pPr/>
              <a:t>29</a:t>
            </a:fld>
            <a:endParaRPr lang="en-US" altLang="en-US"/>
          </a:p>
        </p:txBody>
      </p:sp>
      <p:sp>
        <p:nvSpPr>
          <p:cNvPr id="61443" name="Rectangle 2">
            <a:extLst>
              <a:ext uri="{FF2B5EF4-FFF2-40B4-BE49-F238E27FC236}">
                <a16:creationId xmlns:a16="http://schemas.microsoft.com/office/drawing/2014/main" id="{E992723F-0987-4AAD-8160-C91D61FBE732}"/>
              </a:ext>
            </a:extLst>
          </p:cNvPr>
          <p:cNvSpPr>
            <a:spLocks noGrp="1" noRot="1" noChangeAspect="1" noChangeArrowheads="1" noTextEdit="1"/>
          </p:cNvSpPr>
          <p:nvPr>
            <p:ph type="sldImg"/>
          </p:nvPr>
        </p:nvSpPr>
        <p:spPr>
          <a:ln/>
        </p:spPr>
      </p:sp>
      <p:sp>
        <p:nvSpPr>
          <p:cNvPr id="61444" name="Rectangle 3">
            <a:extLst>
              <a:ext uri="{FF2B5EF4-FFF2-40B4-BE49-F238E27FC236}">
                <a16:creationId xmlns:a16="http://schemas.microsoft.com/office/drawing/2014/main" id="{1EB7D0D6-5A37-464E-94B4-C924F006FAB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506F90A7-8D9E-4BC8-B062-067492B25B8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048999B-DEB3-428D-92E7-AE5D96F80984}" type="slidenum">
              <a:rPr lang="en-US" altLang="en-US"/>
              <a:pPr/>
              <a:t>30</a:t>
            </a:fld>
            <a:endParaRPr lang="en-US" altLang="en-US"/>
          </a:p>
        </p:txBody>
      </p:sp>
      <p:sp>
        <p:nvSpPr>
          <p:cNvPr id="63491" name="Rectangle 2">
            <a:extLst>
              <a:ext uri="{FF2B5EF4-FFF2-40B4-BE49-F238E27FC236}">
                <a16:creationId xmlns:a16="http://schemas.microsoft.com/office/drawing/2014/main" id="{92D0D076-4F35-4D40-A7E5-871CDB4C9F80}"/>
              </a:ext>
            </a:extLst>
          </p:cNvPr>
          <p:cNvSpPr>
            <a:spLocks noGrp="1" noRot="1" noChangeAspect="1" noChangeArrowheads="1" noTextEdit="1"/>
          </p:cNvSpPr>
          <p:nvPr>
            <p:ph type="sldImg"/>
          </p:nvPr>
        </p:nvSpPr>
        <p:spPr>
          <a:ln/>
        </p:spPr>
      </p:sp>
      <p:sp>
        <p:nvSpPr>
          <p:cNvPr id="63492" name="Rectangle 3">
            <a:extLst>
              <a:ext uri="{FF2B5EF4-FFF2-40B4-BE49-F238E27FC236}">
                <a16:creationId xmlns:a16="http://schemas.microsoft.com/office/drawing/2014/main" id="{EE5B920B-A637-46B2-80CC-96C43E9A500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C5957883-DB18-4515-864F-4A8FDD8144F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EFBCC41C-460C-43CE-ACB5-9BD32D90DCEB}" type="slidenum">
              <a:rPr lang="en-US" altLang="en-US"/>
              <a:pPr/>
              <a:t>31</a:t>
            </a:fld>
            <a:endParaRPr lang="en-US" altLang="en-US"/>
          </a:p>
        </p:txBody>
      </p:sp>
      <p:sp>
        <p:nvSpPr>
          <p:cNvPr id="65539" name="Rectangle 2">
            <a:extLst>
              <a:ext uri="{FF2B5EF4-FFF2-40B4-BE49-F238E27FC236}">
                <a16:creationId xmlns:a16="http://schemas.microsoft.com/office/drawing/2014/main" id="{3FE0A815-E6B8-4CDE-868F-317FCF5C3467}"/>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201C6CBB-274A-4956-8388-A3D2CDEF498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8192FB37-3800-4FFB-AAC6-08156819586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22ADB87-5CC9-415D-A77F-0E6924E83538}" type="slidenum">
              <a:rPr lang="en-US" altLang="en-US"/>
              <a:pPr/>
              <a:t>5</a:t>
            </a:fld>
            <a:endParaRPr lang="en-US" altLang="en-US"/>
          </a:p>
        </p:txBody>
      </p:sp>
      <p:sp>
        <p:nvSpPr>
          <p:cNvPr id="12291" name="Rectangle 2">
            <a:extLst>
              <a:ext uri="{FF2B5EF4-FFF2-40B4-BE49-F238E27FC236}">
                <a16:creationId xmlns:a16="http://schemas.microsoft.com/office/drawing/2014/main" id="{3024B9EA-5BC6-4909-861D-7024C0BF343F}"/>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4EDD7DF6-EB42-40BD-B916-5DF66522FC9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1567D43D-89C0-4378-8BF6-6722111BAA2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5964AA67-692C-43C3-8DD1-1BE942D02F7B}" type="slidenum">
              <a:rPr lang="en-US" altLang="en-US"/>
              <a:pPr/>
              <a:t>32</a:t>
            </a:fld>
            <a:endParaRPr lang="en-US" altLang="en-US"/>
          </a:p>
        </p:txBody>
      </p:sp>
      <p:sp>
        <p:nvSpPr>
          <p:cNvPr id="67587" name="Rectangle 2">
            <a:extLst>
              <a:ext uri="{FF2B5EF4-FFF2-40B4-BE49-F238E27FC236}">
                <a16:creationId xmlns:a16="http://schemas.microsoft.com/office/drawing/2014/main" id="{C6B21F9A-D062-40F1-999C-502F09DB2A22}"/>
              </a:ext>
            </a:extLst>
          </p:cNvPr>
          <p:cNvSpPr>
            <a:spLocks noGrp="1" noRot="1" noChangeAspect="1" noChangeArrowheads="1" noTextEdit="1"/>
          </p:cNvSpPr>
          <p:nvPr>
            <p:ph type="sldImg"/>
          </p:nvPr>
        </p:nvSpPr>
        <p:spPr>
          <a:ln/>
        </p:spPr>
      </p:sp>
      <p:sp>
        <p:nvSpPr>
          <p:cNvPr id="67588" name="Rectangle 3">
            <a:extLst>
              <a:ext uri="{FF2B5EF4-FFF2-40B4-BE49-F238E27FC236}">
                <a16:creationId xmlns:a16="http://schemas.microsoft.com/office/drawing/2014/main" id="{9237A986-AF97-43A0-AFF2-68F4276685A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08ECAE21-0FC2-4916-BCF5-713F9DE53BD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8564F6A-2F80-436D-A8F2-6F033C210192}" type="slidenum">
              <a:rPr lang="en-US" altLang="en-US"/>
              <a:pPr/>
              <a:t>33</a:t>
            </a:fld>
            <a:endParaRPr lang="en-US" altLang="en-US"/>
          </a:p>
        </p:txBody>
      </p:sp>
      <p:sp>
        <p:nvSpPr>
          <p:cNvPr id="69635" name="Rectangle 2">
            <a:extLst>
              <a:ext uri="{FF2B5EF4-FFF2-40B4-BE49-F238E27FC236}">
                <a16:creationId xmlns:a16="http://schemas.microsoft.com/office/drawing/2014/main" id="{D44BCD55-D78F-4D38-A9EA-271E601CE839}"/>
              </a:ext>
            </a:extLst>
          </p:cNvPr>
          <p:cNvSpPr>
            <a:spLocks noGrp="1" noRot="1" noChangeAspect="1" noChangeArrowheads="1" noTextEdit="1"/>
          </p:cNvSpPr>
          <p:nvPr>
            <p:ph type="sldImg"/>
          </p:nvPr>
        </p:nvSpPr>
        <p:spPr>
          <a:ln/>
        </p:spPr>
      </p:sp>
      <p:sp>
        <p:nvSpPr>
          <p:cNvPr id="69636" name="Rectangle 3">
            <a:extLst>
              <a:ext uri="{FF2B5EF4-FFF2-40B4-BE49-F238E27FC236}">
                <a16:creationId xmlns:a16="http://schemas.microsoft.com/office/drawing/2014/main" id="{9D5B8836-F0A3-4D45-BE7A-8CFBD8528A5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25D8FFF7-DC97-40D6-8ABE-9D900E56BC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605D3CC-05BC-46AD-A5D8-7E246D819926}" type="slidenum">
              <a:rPr lang="en-US" altLang="en-US"/>
              <a:pPr/>
              <a:t>34</a:t>
            </a:fld>
            <a:endParaRPr lang="en-US" altLang="en-US"/>
          </a:p>
        </p:txBody>
      </p:sp>
      <p:sp>
        <p:nvSpPr>
          <p:cNvPr id="71683" name="Rectangle 2">
            <a:extLst>
              <a:ext uri="{FF2B5EF4-FFF2-40B4-BE49-F238E27FC236}">
                <a16:creationId xmlns:a16="http://schemas.microsoft.com/office/drawing/2014/main" id="{12D6A438-FD5D-4A11-9EA2-CE8540155628}"/>
              </a:ext>
            </a:extLst>
          </p:cNvPr>
          <p:cNvSpPr>
            <a:spLocks noGrp="1" noRot="1" noChangeAspect="1" noChangeArrowheads="1" noTextEdit="1"/>
          </p:cNvSpPr>
          <p:nvPr>
            <p:ph type="sldImg"/>
          </p:nvPr>
        </p:nvSpPr>
        <p:spPr>
          <a:ln/>
        </p:spPr>
      </p:sp>
      <p:sp>
        <p:nvSpPr>
          <p:cNvPr id="71684" name="Rectangle 3">
            <a:extLst>
              <a:ext uri="{FF2B5EF4-FFF2-40B4-BE49-F238E27FC236}">
                <a16:creationId xmlns:a16="http://schemas.microsoft.com/office/drawing/2014/main" id="{EE1A540E-94FE-4DF2-88D5-C55A9E19388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A8FA3F14-DCBF-419E-BD67-61C8031D365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E239A021-3B0F-4901-8DCE-7B043BFB3322}" type="slidenum">
              <a:rPr lang="en-US" altLang="en-US"/>
              <a:pPr/>
              <a:t>35</a:t>
            </a:fld>
            <a:endParaRPr lang="en-US" altLang="en-US"/>
          </a:p>
        </p:txBody>
      </p:sp>
      <p:sp>
        <p:nvSpPr>
          <p:cNvPr id="73731" name="Rectangle 2">
            <a:extLst>
              <a:ext uri="{FF2B5EF4-FFF2-40B4-BE49-F238E27FC236}">
                <a16:creationId xmlns:a16="http://schemas.microsoft.com/office/drawing/2014/main" id="{AB3C05E5-AEA4-46CD-ACEF-290715EACE5F}"/>
              </a:ext>
            </a:extLst>
          </p:cNvPr>
          <p:cNvSpPr>
            <a:spLocks noGrp="1" noRot="1" noChangeAspect="1" noChangeArrowheads="1" noTextEdit="1"/>
          </p:cNvSpPr>
          <p:nvPr>
            <p:ph type="sldImg"/>
          </p:nvPr>
        </p:nvSpPr>
        <p:spPr>
          <a:ln/>
        </p:spPr>
      </p:sp>
      <p:sp>
        <p:nvSpPr>
          <p:cNvPr id="73732" name="Rectangle 3">
            <a:extLst>
              <a:ext uri="{FF2B5EF4-FFF2-40B4-BE49-F238E27FC236}">
                <a16:creationId xmlns:a16="http://schemas.microsoft.com/office/drawing/2014/main" id="{60B40481-3245-45D3-B052-0967C4476CC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2DA2624A-DED9-4B5D-82CF-7BE94BD5D42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6BA70DAA-6996-472F-98E6-409A802F2270}" type="slidenum">
              <a:rPr lang="en-US" altLang="en-US"/>
              <a:pPr/>
              <a:t>36</a:t>
            </a:fld>
            <a:endParaRPr lang="en-US" altLang="en-US"/>
          </a:p>
        </p:txBody>
      </p:sp>
      <p:sp>
        <p:nvSpPr>
          <p:cNvPr id="75779" name="Rectangle 2">
            <a:extLst>
              <a:ext uri="{FF2B5EF4-FFF2-40B4-BE49-F238E27FC236}">
                <a16:creationId xmlns:a16="http://schemas.microsoft.com/office/drawing/2014/main" id="{65557447-007B-46AC-902C-F98FE4158AC1}"/>
              </a:ext>
            </a:extLst>
          </p:cNvPr>
          <p:cNvSpPr>
            <a:spLocks noGrp="1" noRot="1" noChangeAspect="1" noChangeArrowheads="1" noTextEdit="1"/>
          </p:cNvSpPr>
          <p:nvPr>
            <p:ph type="sldImg"/>
          </p:nvPr>
        </p:nvSpPr>
        <p:spPr>
          <a:ln/>
        </p:spPr>
      </p:sp>
      <p:sp>
        <p:nvSpPr>
          <p:cNvPr id="75780" name="Rectangle 3">
            <a:extLst>
              <a:ext uri="{FF2B5EF4-FFF2-40B4-BE49-F238E27FC236}">
                <a16:creationId xmlns:a16="http://schemas.microsoft.com/office/drawing/2014/main" id="{70F0D2E5-746A-4F1A-8AAE-4DC4BD6115C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FD293954-53D0-4E05-AAD0-17FE07F2548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14A44E2-56ED-404E-AF20-F13AD0ED2948}" type="slidenum">
              <a:rPr lang="en-US" altLang="en-US"/>
              <a:pPr/>
              <a:t>37</a:t>
            </a:fld>
            <a:endParaRPr lang="en-US" altLang="en-US"/>
          </a:p>
        </p:txBody>
      </p:sp>
      <p:sp>
        <p:nvSpPr>
          <p:cNvPr id="77827" name="Rectangle 2">
            <a:extLst>
              <a:ext uri="{FF2B5EF4-FFF2-40B4-BE49-F238E27FC236}">
                <a16:creationId xmlns:a16="http://schemas.microsoft.com/office/drawing/2014/main" id="{7D0EFA12-BD95-4D34-B6A4-DCFFCFE9C1D2}"/>
              </a:ext>
            </a:extLst>
          </p:cNvPr>
          <p:cNvSpPr>
            <a:spLocks noGrp="1" noRot="1" noChangeAspect="1" noChangeArrowheads="1" noTextEdit="1"/>
          </p:cNvSpPr>
          <p:nvPr>
            <p:ph type="sldImg"/>
          </p:nvPr>
        </p:nvSpPr>
        <p:spPr>
          <a:ln/>
        </p:spPr>
      </p:sp>
      <p:sp>
        <p:nvSpPr>
          <p:cNvPr id="77828" name="Rectangle 3">
            <a:extLst>
              <a:ext uri="{FF2B5EF4-FFF2-40B4-BE49-F238E27FC236}">
                <a16:creationId xmlns:a16="http://schemas.microsoft.com/office/drawing/2014/main" id="{995B36D5-5027-4EF6-B9D4-F463CC95A88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387738C3-36D9-43AE-A4B5-10F8DC1ACBB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30890B9-E77A-4731-9831-41921A980E82}" type="slidenum">
              <a:rPr lang="en-US" altLang="en-US"/>
              <a:pPr/>
              <a:t>38</a:t>
            </a:fld>
            <a:endParaRPr lang="en-US" altLang="en-US"/>
          </a:p>
        </p:txBody>
      </p:sp>
      <p:sp>
        <p:nvSpPr>
          <p:cNvPr id="79875" name="Rectangle 2">
            <a:extLst>
              <a:ext uri="{FF2B5EF4-FFF2-40B4-BE49-F238E27FC236}">
                <a16:creationId xmlns:a16="http://schemas.microsoft.com/office/drawing/2014/main" id="{460875A8-348C-42FA-817F-B9D21E62469D}"/>
              </a:ext>
            </a:extLst>
          </p:cNvPr>
          <p:cNvSpPr>
            <a:spLocks noGrp="1" noRot="1" noChangeAspect="1" noChangeArrowheads="1" noTextEdit="1"/>
          </p:cNvSpPr>
          <p:nvPr>
            <p:ph type="sldImg"/>
          </p:nvPr>
        </p:nvSpPr>
        <p:spPr>
          <a:ln/>
        </p:spPr>
      </p:sp>
      <p:sp>
        <p:nvSpPr>
          <p:cNvPr id="79876" name="Rectangle 3">
            <a:extLst>
              <a:ext uri="{FF2B5EF4-FFF2-40B4-BE49-F238E27FC236}">
                <a16:creationId xmlns:a16="http://schemas.microsoft.com/office/drawing/2014/main" id="{B88C119D-9ADC-48A5-BB89-9186688FA89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D5441741-4506-4F7B-A6E5-CEEB607A082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04F3107-63CF-4D29-BB87-23026BC2A863}" type="slidenum">
              <a:rPr lang="en-US" altLang="en-US"/>
              <a:pPr/>
              <a:t>6</a:t>
            </a:fld>
            <a:endParaRPr lang="en-US" altLang="en-US"/>
          </a:p>
        </p:txBody>
      </p:sp>
      <p:sp>
        <p:nvSpPr>
          <p:cNvPr id="14339" name="Rectangle 2">
            <a:extLst>
              <a:ext uri="{FF2B5EF4-FFF2-40B4-BE49-F238E27FC236}">
                <a16:creationId xmlns:a16="http://schemas.microsoft.com/office/drawing/2014/main" id="{9460BEF6-DA3F-458E-89FD-DC10645C1352}"/>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845C5CBF-3128-4B33-8188-148B6FF0555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E017788E-2E56-42B7-AE2A-640ED8CA696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D5C4B8A-FEF7-41E7-92F9-57F5393B50A1}" type="slidenum">
              <a:rPr lang="en-US" altLang="en-US"/>
              <a:pPr/>
              <a:t>7</a:t>
            </a:fld>
            <a:endParaRPr lang="en-US" altLang="en-US"/>
          </a:p>
        </p:txBody>
      </p:sp>
      <p:sp>
        <p:nvSpPr>
          <p:cNvPr id="16387" name="Rectangle 2">
            <a:extLst>
              <a:ext uri="{FF2B5EF4-FFF2-40B4-BE49-F238E27FC236}">
                <a16:creationId xmlns:a16="http://schemas.microsoft.com/office/drawing/2014/main" id="{F255B8F0-06EB-4236-84ED-8F2394E18063}"/>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EA9E540C-7BE9-4EB8-AA47-37B5F681E0E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E1A5EF01-0422-4EEB-83F0-1FCB110EF9D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8AF2EE9-317D-4934-860B-AAFC03332660}" type="slidenum">
              <a:rPr lang="en-US" altLang="en-US"/>
              <a:pPr/>
              <a:t>8</a:t>
            </a:fld>
            <a:endParaRPr lang="en-US" altLang="en-US"/>
          </a:p>
        </p:txBody>
      </p:sp>
      <p:sp>
        <p:nvSpPr>
          <p:cNvPr id="18435" name="Rectangle 2">
            <a:extLst>
              <a:ext uri="{FF2B5EF4-FFF2-40B4-BE49-F238E27FC236}">
                <a16:creationId xmlns:a16="http://schemas.microsoft.com/office/drawing/2014/main" id="{8B2121BA-C991-4E39-9070-9B54772C3483}"/>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C994B977-E459-4304-836A-CB7FD224C24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DB1CEE3-8450-4CAF-B11E-993E253DFF1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512772FE-582E-4BC5-9808-B02392203A59}" type="slidenum">
              <a:rPr lang="en-US" altLang="en-US"/>
              <a:pPr/>
              <a:t>9</a:t>
            </a:fld>
            <a:endParaRPr lang="en-US" altLang="en-US"/>
          </a:p>
        </p:txBody>
      </p:sp>
      <p:sp>
        <p:nvSpPr>
          <p:cNvPr id="20483" name="Rectangle 2">
            <a:extLst>
              <a:ext uri="{FF2B5EF4-FFF2-40B4-BE49-F238E27FC236}">
                <a16:creationId xmlns:a16="http://schemas.microsoft.com/office/drawing/2014/main" id="{3EA26887-97F1-451F-A8CA-D8392EBBB156}"/>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594CC487-4731-4C8E-B078-6426C9615DB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823250BE-AF95-4104-9A9D-5505110B0E7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9D1CCEA-6085-44E7-A71D-9DA41CA0D49A}" type="slidenum">
              <a:rPr lang="en-US" altLang="en-US"/>
              <a:pPr/>
              <a:t>10</a:t>
            </a:fld>
            <a:endParaRPr lang="en-US" altLang="en-US"/>
          </a:p>
        </p:txBody>
      </p:sp>
      <p:sp>
        <p:nvSpPr>
          <p:cNvPr id="22531" name="Rectangle 2">
            <a:extLst>
              <a:ext uri="{FF2B5EF4-FFF2-40B4-BE49-F238E27FC236}">
                <a16:creationId xmlns:a16="http://schemas.microsoft.com/office/drawing/2014/main" id="{F7817520-0E63-4557-A4FC-B2C02101D61F}"/>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736C7DC1-4632-4B55-86C8-F6BC2456096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7D19093-3B1C-40DB-8A5C-E5C664CE1B2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9C96DC6-34EE-4E35-8F93-9FE49A05C570}" type="slidenum">
              <a:rPr lang="en-US" altLang="en-US"/>
              <a:pPr/>
              <a:t>11</a:t>
            </a:fld>
            <a:endParaRPr lang="en-US" altLang="en-US"/>
          </a:p>
        </p:txBody>
      </p:sp>
      <p:sp>
        <p:nvSpPr>
          <p:cNvPr id="24579" name="Rectangle 2">
            <a:extLst>
              <a:ext uri="{FF2B5EF4-FFF2-40B4-BE49-F238E27FC236}">
                <a16:creationId xmlns:a16="http://schemas.microsoft.com/office/drawing/2014/main" id="{3E7D50F5-EC44-4E88-8F3C-8C7A977545A2}"/>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0FDB82EB-8471-45A7-B43A-FB66031FFA8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B5BA817E-65B0-4F1C-A7D5-89E9282AB07B}"/>
              </a:ext>
            </a:extLst>
          </p:cNvPr>
          <p:cNvGrpSpPr>
            <a:grpSpLocks/>
          </p:cNvGrpSpPr>
          <p:nvPr/>
        </p:nvGrpSpPr>
        <p:grpSpPr bwMode="auto">
          <a:xfrm>
            <a:off x="3175" y="4267200"/>
            <a:ext cx="9140825" cy="2590800"/>
            <a:chOff x="2" y="2688"/>
            <a:chExt cx="5758" cy="1632"/>
          </a:xfrm>
        </p:grpSpPr>
        <p:sp>
          <p:nvSpPr>
            <p:cNvPr id="5" name="Freeform 3">
              <a:extLst>
                <a:ext uri="{FF2B5EF4-FFF2-40B4-BE49-F238E27FC236}">
                  <a16:creationId xmlns:a16="http://schemas.microsoft.com/office/drawing/2014/main" id="{E0055A7B-4CF5-4A4B-8FB5-B4E2B64B1984}"/>
                </a:ext>
              </a:extLst>
            </p:cNvPr>
            <p:cNvSpPr>
              <a:spLocks/>
            </p:cNvSpPr>
            <p:nvPr/>
          </p:nvSpPr>
          <p:spPr bwMode="hidden">
            <a:xfrm>
              <a:off x="2" y="2688"/>
              <a:ext cx="5758" cy="1632"/>
            </a:xfrm>
            <a:custGeom>
              <a:avLst/>
              <a:gdLst>
                <a:gd name="T0" fmla="*/ 5978 w 5740"/>
                <a:gd name="T1" fmla="*/ 0 h 4316"/>
                <a:gd name="T2" fmla="*/ 0 w 5740"/>
                <a:gd name="T3" fmla="*/ 0 h 4316"/>
                <a:gd name="T4" fmla="*/ 0 w 5740"/>
                <a:gd name="T5" fmla="*/ 0 h 4316"/>
                <a:gd name="T6" fmla="*/ 5978 w 5740"/>
                <a:gd name="T7" fmla="*/ 0 h 4316"/>
                <a:gd name="T8" fmla="*/ 5978 w 5740"/>
                <a:gd name="T9" fmla="*/ 0 h 4316"/>
                <a:gd name="T10" fmla="*/ 5978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 name="Group 4">
              <a:extLst>
                <a:ext uri="{FF2B5EF4-FFF2-40B4-BE49-F238E27FC236}">
                  <a16:creationId xmlns:a16="http://schemas.microsoft.com/office/drawing/2014/main" id="{48D9BC6C-5B54-4D87-849B-9631EB1AEC17}"/>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EC703AF9-F974-4AC4-ADA4-3BA03551921C}"/>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p:spPr>
            <p:txBody>
              <a:bodyPr/>
              <a:lstStyle/>
              <a:p>
                <a:pPr>
                  <a:defRPr/>
                </a:pPr>
                <a:endParaRPr lang="en-US">
                  <a:latin typeface="Arial" charset="0"/>
                </a:endParaRPr>
              </a:p>
            </p:txBody>
          </p:sp>
          <p:sp>
            <p:nvSpPr>
              <p:cNvPr id="58" name="Oval 6">
                <a:extLst>
                  <a:ext uri="{FF2B5EF4-FFF2-40B4-BE49-F238E27FC236}">
                    <a16:creationId xmlns:a16="http://schemas.microsoft.com/office/drawing/2014/main" id="{883FA6B0-667E-4BFE-B434-84B70429B2EA}"/>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59" name="Oval 7">
                <a:extLst>
                  <a:ext uri="{FF2B5EF4-FFF2-40B4-BE49-F238E27FC236}">
                    <a16:creationId xmlns:a16="http://schemas.microsoft.com/office/drawing/2014/main" id="{2D337ABF-A189-44BA-82AA-1F53CBFF4F13}"/>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60" name="Oval 8">
                <a:extLst>
                  <a:ext uri="{FF2B5EF4-FFF2-40B4-BE49-F238E27FC236}">
                    <a16:creationId xmlns:a16="http://schemas.microsoft.com/office/drawing/2014/main" id="{DC2A4629-D562-454B-A4B8-84F068BC273C}"/>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61" name="Oval 9">
                <a:extLst>
                  <a:ext uri="{FF2B5EF4-FFF2-40B4-BE49-F238E27FC236}">
                    <a16:creationId xmlns:a16="http://schemas.microsoft.com/office/drawing/2014/main" id="{273F0016-2E40-4A94-BEFB-152344622E4F}"/>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62" name="Freeform 10">
                <a:extLst>
                  <a:ext uri="{FF2B5EF4-FFF2-40B4-BE49-F238E27FC236}">
                    <a16:creationId xmlns:a16="http://schemas.microsoft.com/office/drawing/2014/main" id="{365A2B6A-7FBF-462D-9D76-008AFF35044F}"/>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p:spPr>
            <p:txBody>
              <a:bodyPr/>
              <a:lstStyle/>
              <a:p>
                <a:pPr>
                  <a:defRPr/>
                </a:pPr>
                <a:endParaRPr lang="en-US">
                  <a:latin typeface="Arial" charset="0"/>
                </a:endParaRPr>
              </a:p>
            </p:txBody>
          </p:sp>
          <p:sp>
            <p:nvSpPr>
              <p:cNvPr id="63" name="Freeform 11">
                <a:extLst>
                  <a:ext uri="{FF2B5EF4-FFF2-40B4-BE49-F238E27FC236}">
                    <a16:creationId xmlns:a16="http://schemas.microsoft.com/office/drawing/2014/main" id="{5B9071AF-B473-4720-BA6B-98BD83E89904}"/>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p:spPr>
            <p:txBody>
              <a:bodyPr/>
              <a:lstStyle/>
              <a:p>
                <a:pPr>
                  <a:defRPr/>
                </a:pPr>
                <a:endParaRPr lang="en-US">
                  <a:latin typeface="Arial" charset="0"/>
                </a:endParaRPr>
              </a:p>
            </p:txBody>
          </p:sp>
          <p:sp>
            <p:nvSpPr>
              <p:cNvPr id="64" name="Freeform 12">
                <a:extLst>
                  <a:ext uri="{FF2B5EF4-FFF2-40B4-BE49-F238E27FC236}">
                    <a16:creationId xmlns:a16="http://schemas.microsoft.com/office/drawing/2014/main" id="{196D7087-A7A1-4564-B61B-86BB0CBE8D4E}"/>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65" name="Freeform 13">
                <a:extLst>
                  <a:ext uri="{FF2B5EF4-FFF2-40B4-BE49-F238E27FC236}">
                    <a16:creationId xmlns:a16="http://schemas.microsoft.com/office/drawing/2014/main" id="{2EA94EB4-7640-4725-9A05-DA87DBE533C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p:spPr>
            <p:txBody>
              <a:bodyPr/>
              <a:lstStyle/>
              <a:p>
                <a:pPr>
                  <a:defRPr/>
                </a:pPr>
                <a:endParaRPr lang="en-US">
                  <a:latin typeface="Arial" charset="0"/>
                </a:endParaRPr>
              </a:p>
            </p:txBody>
          </p:sp>
          <p:sp>
            <p:nvSpPr>
              <p:cNvPr id="66" name="Freeform 14">
                <a:extLst>
                  <a:ext uri="{FF2B5EF4-FFF2-40B4-BE49-F238E27FC236}">
                    <a16:creationId xmlns:a16="http://schemas.microsoft.com/office/drawing/2014/main" id="{D65BE4E4-F144-4296-9046-2F1E6087DCFC}"/>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p:spPr>
            <p:txBody>
              <a:bodyPr/>
              <a:lstStyle/>
              <a:p>
                <a:pPr>
                  <a:defRPr/>
                </a:pPr>
                <a:endParaRPr lang="en-US">
                  <a:latin typeface="Arial" charset="0"/>
                </a:endParaRPr>
              </a:p>
            </p:txBody>
          </p:sp>
          <p:sp>
            <p:nvSpPr>
              <p:cNvPr id="67" name="Oval 15">
                <a:extLst>
                  <a:ext uri="{FF2B5EF4-FFF2-40B4-BE49-F238E27FC236}">
                    <a16:creationId xmlns:a16="http://schemas.microsoft.com/office/drawing/2014/main" id="{CFAC1401-8D73-4F35-AD90-C34008D7674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grpSp>
        <p:grpSp>
          <p:nvGrpSpPr>
            <p:cNvPr id="7" name="Group 16">
              <a:extLst>
                <a:ext uri="{FF2B5EF4-FFF2-40B4-BE49-F238E27FC236}">
                  <a16:creationId xmlns:a16="http://schemas.microsoft.com/office/drawing/2014/main" id="{974CF96B-7C5F-4EC5-AD5C-BD7F1E622967}"/>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E2A6D99-7AB9-4B18-B4A6-B21D0A848CAC}"/>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p:spPr>
            <p:txBody>
              <a:bodyPr/>
              <a:lstStyle/>
              <a:p>
                <a:pPr>
                  <a:defRPr/>
                </a:pPr>
                <a:endParaRPr lang="en-US">
                  <a:latin typeface="Arial" charset="0"/>
                </a:endParaRPr>
              </a:p>
            </p:txBody>
          </p:sp>
          <p:sp>
            <p:nvSpPr>
              <p:cNvPr id="40" name="Oval 18">
                <a:extLst>
                  <a:ext uri="{FF2B5EF4-FFF2-40B4-BE49-F238E27FC236}">
                    <a16:creationId xmlns:a16="http://schemas.microsoft.com/office/drawing/2014/main" id="{59B215DE-40F2-454E-866C-C521E36237E2}"/>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p:spPr>
            <p:txBody>
              <a:bodyPr/>
              <a:lstStyle/>
              <a:p>
                <a:pPr>
                  <a:defRPr/>
                </a:pPr>
                <a:endParaRPr lang="en-US">
                  <a:latin typeface="Arial" charset="0"/>
                </a:endParaRPr>
              </a:p>
            </p:txBody>
          </p:sp>
          <p:sp>
            <p:nvSpPr>
              <p:cNvPr id="41" name="Oval 19">
                <a:extLst>
                  <a:ext uri="{FF2B5EF4-FFF2-40B4-BE49-F238E27FC236}">
                    <a16:creationId xmlns:a16="http://schemas.microsoft.com/office/drawing/2014/main" id="{7E22B00C-6103-470D-BA8D-56D4DC9E9CB9}"/>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p:spPr>
            <p:txBody>
              <a:bodyPr/>
              <a:lstStyle/>
              <a:p>
                <a:pPr>
                  <a:defRPr/>
                </a:pPr>
                <a:endParaRPr lang="en-US">
                  <a:latin typeface="Arial" charset="0"/>
                </a:endParaRPr>
              </a:p>
            </p:txBody>
          </p:sp>
          <p:sp>
            <p:nvSpPr>
              <p:cNvPr id="42" name="Oval 20">
                <a:extLst>
                  <a:ext uri="{FF2B5EF4-FFF2-40B4-BE49-F238E27FC236}">
                    <a16:creationId xmlns:a16="http://schemas.microsoft.com/office/drawing/2014/main" id="{5A78AC67-4F4F-4BA8-9E11-A48C1F89E7DD}"/>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43" name="Oval 21">
                <a:extLst>
                  <a:ext uri="{FF2B5EF4-FFF2-40B4-BE49-F238E27FC236}">
                    <a16:creationId xmlns:a16="http://schemas.microsoft.com/office/drawing/2014/main" id="{12F35CFF-9937-4DB6-9905-55989A89385A}"/>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44" name="Oval 22">
                <a:extLst>
                  <a:ext uri="{FF2B5EF4-FFF2-40B4-BE49-F238E27FC236}">
                    <a16:creationId xmlns:a16="http://schemas.microsoft.com/office/drawing/2014/main" id="{1D3FD533-1103-45C4-AB23-A6C482FDBB73}"/>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45" name="Oval 23">
                <a:extLst>
                  <a:ext uri="{FF2B5EF4-FFF2-40B4-BE49-F238E27FC236}">
                    <a16:creationId xmlns:a16="http://schemas.microsoft.com/office/drawing/2014/main" id="{CC1EE74A-7446-4813-9BFA-9401A0BFD7E5}"/>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p:spPr>
            <p:txBody>
              <a:bodyPr/>
              <a:lstStyle/>
              <a:p>
                <a:pPr>
                  <a:defRPr/>
                </a:pPr>
                <a:endParaRPr lang="en-US">
                  <a:latin typeface="Arial" charset="0"/>
                </a:endParaRPr>
              </a:p>
            </p:txBody>
          </p:sp>
          <p:sp>
            <p:nvSpPr>
              <p:cNvPr id="46" name="Oval 24">
                <a:extLst>
                  <a:ext uri="{FF2B5EF4-FFF2-40B4-BE49-F238E27FC236}">
                    <a16:creationId xmlns:a16="http://schemas.microsoft.com/office/drawing/2014/main" id="{8338DCE0-223A-480D-8628-85375556B9D7}"/>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p:spPr>
            <p:txBody>
              <a:bodyPr/>
              <a:lstStyle/>
              <a:p>
                <a:pPr>
                  <a:defRPr/>
                </a:pPr>
                <a:endParaRPr lang="en-US">
                  <a:latin typeface="Arial" charset="0"/>
                </a:endParaRPr>
              </a:p>
            </p:txBody>
          </p:sp>
          <p:sp>
            <p:nvSpPr>
              <p:cNvPr id="47" name="Freeform 25">
                <a:extLst>
                  <a:ext uri="{FF2B5EF4-FFF2-40B4-BE49-F238E27FC236}">
                    <a16:creationId xmlns:a16="http://schemas.microsoft.com/office/drawing/2014/main" id="{8BBE42AE-03DE-40AF-BAA3-3CCB54124F76}"/>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p:spPr>
            <p:txBody>
              <a:bodyPr/>
              <a:lstStyle/>
              <a:p>
                <a:pPr>
                  <a:defRPr/>
                </a:pPr>
                <a:endParaRPr lang="en-US">
                  <a:latin typeface="Arial" charset="0"/>
                </a:endParaRPr>
              </a:p>
            </p:txBody>
          </p:sp>
          <p:sp>
            <p:nvSpPr>
              <p:cNvPr id="48" name="Freeform 26">
                <a:extLst>
                  <a:ext uri="{FF2B5EF4-FFF2-40B4-BE49-F238E27FC236}">
                    <a16:creationId xmlns:a16="http://schemas.microsoft.com/office/drawing/2014/main" id="{790DBFEA-C330-4BDC-BA53-2F618D136A5D}"/>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p:spPr>
            <p:txBody>
              <a:bodyPr/>
              <a:lstStyle/>
              <a:p>
                <a:pPr>
                  <a:defRPr/>
                </a:pPr>
                <a:endParaRPr lang="en-US">
                  <a:latin typeface="Arial" charset="0"/>
                </a:endParaRPr>
              </a:p>
            </p:txBody>
          </p:sp>
          <p:sp>
            <p:nvSpPr>
              <p:cNvPr id="49" name="Freeform 27">
                <a:extLst>
                  <a:ext uri="{FF2B5EF4-FFF2-40B4-BE49-F238E27FC236}">
                    <a16:creationId xmlns:a16="http://schemas.microsoft.com/office/drawing/2014/main" id="{F40DF83D-FA77-4ACF-8E6C-A212AE4FBB6C}"/>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p:spPr>
            <p:txBody>
              <a:bodyPr/>
              <a:lstStyle/>
              <a:p>
                <a:pPr>
                  <a:defRPr/>
                </a:pPr>
                <a:endParaRPr lang="en-US">
                  <a:latin typeface="Arial" charset="0"/>
                </a:endParaRPr>
              </a:p>
            </p:txBody>
          </p:sp>
          <p:sp>
            <p:nvSpPr>
              <p:cNvPr id="50" name="Freeform 28">
                <a:extLst>
                  <a:ext uri="{FF2B5EF4-FFF2-40B4-BE49-F238E27FC236}">
                    <a16:creationId xmlns:a16="http://schemas.microsoft.com/office/drawing/2014/main" id="{E23E16A8-3DA1-4421-B562-160ADAA9DD6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p:spPr>
            <p:txBody>
              <a:bodyPr/>
              <a:lstStyle/>
              <a:p>
                <a:pPr>
                  <a:defRPr/>
                </a:pPr>
                <a:endParaRPr lang="en-US">
                  <a:latin typeface="Arial" charset="0"/>
                </a:endParaRPr>
              </a:p>
            </p:txBody>
          </p:sp>
          <p:sp>
            <p:nvSpPr>
              <p:cNvPr id="51" name="Freeform 29">
                <a:extLst>
                  <a:ext uri="{FF2B5EF4-FFF2-40B4-BE49-F238E27FC236}">
                    <a16:creationId xmlns:a16="http://schemas.microsoft.com/office/drawing/2014/main" id="{44068059-09A5-4E67-BAD9-468E34E9B22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30">
                <a:extLst>
                  <a:ext uri="{FF2B5EF4-FFF2-40B4-BE49-F238E27FC236}">
                    <a16:creationId xmlns:a16="http://schemas.microsoft.com/office/drawing/2014/main" id="{6361B25F-934F-4BF6-9239-1ADFBE7A128C}"/>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31">
                <a:extLst>
                  <a:ext uri="{FF2B5EF4-FFF2-40B4-BE49-F238E27FC236}">
                    <a16:creationId xmlns:a16="http://schemas.microsoft.com/office/drawing/2014/main" id="{AA8C1F2D-2125-4998-B42F-5BC1074330FD}"/>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54" name="Freeform 32">
                <a:extLst>
                  <a:ext uri="{FF2B5EF4-FFF2-40B4-BE49-F238E27FC236}">
                    <a16:creationId xmlns:a16="http://schemas.microsoft.com/office/drawing/2014/main" id="{9D3E71D4-0489-4D51-B27D-89CBC2808EC1}"/>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55" name="Freeform 33">
                <a:extLst>
                  <a:ext uri="{FF2B5EF4-FFF2-40B4-BE49-F238E27FC236}">
                    <a16:creationId xmlns:a16="http://schemas.microsoft.com/office/drawing/2014/main" id="{6CAE73F0-B6C4-4444-80A0-0756B319B112}"/>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56" name="Freeform 34">
                <a:extLst>
                  <a:ext uri="{FF2B5EF4-FFF2-40B4-BE49-F238E27FC236}">
                    <a16:creationId xmlns:a16="http://schemas.microsoft.com/office/drawing/2014/main" id="{292AB2B5-6674-4E64-A526-AE3096976E6F}"/>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 name="Group 35">
              <a:extLst>
                <a:ext uri="{FF2B5EF4-FFF2-40B4-BE49-F238E27FC236}">
                  <a16:creationId xmlns:a16="http://schemas.microsoft.com/office/drawing/2014/main" id="{1C42B258-8A65-4AF8-85E0-C88789B097F1}"/>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55C6ADFB-3629-49BA-82C7-6EE8A45314E7}"/>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23" name="Freeform 37">
                <a:extLst>
                  <a:ext uri="{FF2B5EF4-FFF2-40B4-BE49-F238E27FC236}">
                    <a16:creationId xmlns:a16="http://schemas.microsoft.com/office/drawing/2014/main" id="{0E5975C6-7430-491D-83B6-1102E3438369}"/>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24" name="Freeform 38">
                <a:extLst>
                  <a:ext uri="{FF2B5EF4-FFF2-40B4-BE49-F238E27FC236}">
                    <a16:creationId xmlns:a16="http://schemas.microsoft.com/office/drawing/2014/main" id="{EC1EFF41-00EE-46FA-AE75-59F631ADED8E}"/>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p:spPr>
            <p:txBody>
              <a:bodyPr/>
              <a:lstStyle/>
              <a:p>
                <a:pPr>
                  <a:defRPr/>
                </a:pPr>
                <a:endParaRPr lang="en-US">
                  <a:latin typeface="Arial" charset="0"/>
                </a:endParaRPr>
              </a:p>
            </p:txBody>
          </p:sp>
          <p:sp>
            <p:nvSpPr>
              <p:cNvPr id="25" name="Freeform 39">
                <a:extLst>
                  <a:ext uri="{FF2B5EF4-FFF2-40B4-BE49-F238E27FC236}">
                    <a16:creationId xmlns:a16="http://schemas.microsoft.com/office/drawing/2014/main" id="{F85EC80B-493E-437F-AB0C-BFCF598A959D}"/>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26" name="Freeform 40">
                <a:extLst>
                  <a:ext uri="{FF2B5EF4-FFF2-40B4-BE49-F238E27FC236}">
                    <a16:creationId xmlns:a16="http://schemas.microsoft.com/office/drawing/2014/main" id="{1BBA9A82-3807-40A9-9150-533D0EA61B72}"/>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27" name="Freeform 41">
                <a:extLst>
                  <a:ext uri="{FF2B5EF4-FFF2-40B4-BE49-F238E27FC236}">
                    <a16:creationId xmlns:a16="http://schemas.microsoft.com/office/drawing/2014/main" id="{BBB77025-DFC9-4656-90EC-1088114C0489}"/>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28" name="Freeform 42">
                <a:extLst>
                  <a:ext uri="{FF2B5EF4-FFF2-40B4-BE49-F238E27FC236}">
                    <a16:creationId xmlns:a16="http://schemas.microsoft.com/office/drawing/2014/main" id="{5EC3D553-232D-4546-A327-3CF6A6AB89C8}"/>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29" name="Freeform 43">
                <a:extLst>
                  <a:ext uri="{FF2B5EF4-FFF2-40B4-BE49-F238E27FC236}">
                    <a16:creationId xmlns:a16="http://schemas.microsoft.com/office/drawing/2014/main" id="{7C3AEDA5-A14E-46D8-927A-DF45723B01CA}"/>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44">
                <a:extLst>
                  <a:ext uri="{FF2B5EF4-FFF2-40B4-BE49-F238E27FC236}">
                    <a16:creationId xmlns:a16="http://schemas.microsoft.com/office/drawing/2014/main" id="{A469BCB1-4357-4E4E-905D-5CE34DB54EE3}"/>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p:spPr>
            <p:txBody>
              <a:bodyPr/>
              <a:lstStyle/>
              <a:p>
                <a:pPr>
                  <a:defRPr/>
                </a:pPr>
                <a:endParaRPr lang="en-US">
                  <a:latin typeface="Arial" charset="0"/>
                </a:endParaRPr>
              </a:p>
            </p:txBody>
          </p:sp>
          <p:sp>
            <p:nvSpPr>
              <p:cNvPr id="31" name="Freeform 45">
                <a:extLst>
                  <a:ext uri="{FF2B5EF4-FFF2-40B4-BE49-F238E27FC236}">
                    <a16:creationId xmlns:a16="http://schemas.microsoft.com/office/drawing/2014/main" id="{57296C3F-4DE1-487D-B6D4-4C347CA75C8E}"/>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32" name="Freeform 46">
                <a:extLst>
                  <a:ext uri="{FF2B5EF4-FFF2-40B4-BE49-F238E27FC236}">
                    <a16:creationId xmlns:a16="http://schemas.microsoft.com/office/drawing/2014/main" id="{0DB075A2-A148-4DFC-A1E1-ED0DC7FBF91B}"/>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33" name="Oval 47">
                <a:extLst>
                  <a:ext uri="{FF2B5EF4-FFF2-40B4-BE49-F238E27FC236}">
                    <a16:creationId xmlns:a16="http://schemas.microsoft.com/office/drawing/2014/main" id="{0184C9C4-F6AA-4D30-B163-A3E0F7B400E5}"/>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p:spPr>
            <p:txBody>
              <a:bodyPr/>
              <a:lstStyle/>
              <a:p>
                <a:pPr>
                  <a:defRPr/>
                </a:pPr>
                <a:endParaRPr lang="en-US">
                  <a:latin typeface="Arial" charset="0"/>
                </a:endParaRPr>
              </a:p>
            </p:txBody>
          </p:sp>
          <p:sp>
            <p:nvSpPr>
              <p:cNvPr id="34" name="Oval 48">
                <a:extLst>
                  <a:ext uri="{FF2B5EF4-FFF2-40B4-BE49-F238E27FC236}">
                    <a16:creationId xmlns:a16="http://schemas.microsoft.com/office/drawing/2014/main" id="{2DEC5B0A-D056-4916-B47B-D6CD83FFD06B}"/>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35" name="Oval 49">
                <a:extLst>
                  <a:ext uri="{FF2B5EF4-FFF2-40B4-BE49-F238E27FC236}">
                    <a16:creationId xmlns:a16="http://schemas.microsoft.com/office/drawing/2014/main" id="{91A3C63E-A034-45FA-824A-6C26A90A4B9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36" name="Oval 50">
                <a:extLst>
                  <a:ext uri="{FF2B5EF4-FFF2-40B4-BE49-F238E27FC236}">
                    <a16:creationId xmlns:a16="http://schemas.microsoft.com/office/drawing/2014/main" id="{313C5C6C-F6C5-4E0C-A199-CAF2776949D6}"/>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37" name="Oval 51">
                <a:extLst>
                  <a:ext uri="{FF2B5EF4-FFF2-40B4-BE49-F238E27FC236}">
                    <a16:creationId xmlns:a16="http://schemas.microsoft.com/office/drawing/2014/main" id="{83F925A9-6F36-4E7E-9A17-A804940C03A7}"/>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38" name="Oval 52">
                <a:extLst>
                  <a:ext uri="{FF2B5EF4-FFF2-40B4-BE49-F238E27FC236}">
                    <a16:creationId xmlns:a16="http://schemas.microsoft.com/office/drawing/2014/main" id="{C541878E-6D5E-4B38-85DD-74478BCBA6A6}"/>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a:defRPr/>
                </a:pPr>
                <a:endParaRPr lang="en-US">
                  <a:latin typeface="Arial" charset="0"/>
                </a:endParaRPr>
              </a:p>
            </p:txBody>
          </p:sp>
        </p:grpSp>
        <p:grpSp>
          <p:nvGrpSpPr>
            <p:cNvPr id="9" name="Group 53">
              <a:extLst>
                <a:ext uri="{FF2B5EF4-FFF2-40B4-BE49-F238E27FC236}">
                  <a16:creationId xmlns:a16="http://schemas.microsoft.com/office/drawing/2014/main" id="{50F4D4CF-73A6-4ADF-B872-A5E14050CAAA}"/>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575EE1A8-E908-4C47-89B2-8851CF6C14D5}"/>
                  </a:ext>
                </a:extLst>
              </p:cNvPr>
              <p:cNvSpPr>
                <a:spLocks/>
              </p:cNvSpPr>
              <p:nvPr/>
            </p:nvSpPr>
            <p:spPr bwMode="hidden">
              <a:xfrm>
                <a:off x="5280" y="3186"/>
                <a:ext cx="383" cy="96"/>
              </a:xfrm>
              <a:custGeom>
                <a:avLst/>
                <a:gdLst>
                  <a:gd name="T0" fmla="*/ 222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2 w 382"/>
                  <a:gd name="T19" fmla="*/ 96 h 96"/>
                  <a:gd name="T20" fmla="*/ 276 w 382"/>
                  <a:gd name="T21" fmla="*/ 90 h 96"/>
                  <a:gd name="T22" fmla="*/ 324 w 382"/>
                  <a:gd name="T23" fmla="*/ 84 h 96"/>
                  <a:gd name="T24" fmla="*/ 365 w 382"/>
                  <a:gd name="T25" fmla="*/ 66 h 96"/>
                  <a:gd name="T26" fmla="*/ 395 w 382"/>
                  <a:gd name="T27" fmla="*/ 42 h 96"/>
                  <a:gd name="T28" fmla="*/ 389 w 382"/>
                  <a:gd name="T29" fmla="*/ 42 h 96"/>
                  <a:gd name="T30" fmla="*/ 359 w 382"/>
                  <a:gd name="T31" fmla="*/ 66 h 96"/>
                  <a:gd name="T32" fmla="*/ 318 w 382"/>
                  <a:gd name="T33" fmla="*/ 78 h 96"/>
                  <a:gd name="T34" fmla="*/ 276 w 382"/>
                  <a:gd name="T35" fmla="*/ 90 h 96"/>
                  <a:gd name="T36" fmla="*/ 222 w 382"/>
                  <a:gd name="T37" fmla="*/ 96 h 96"/>
                  <a:gd name="T38" fmla="*/ 222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55">
                <a:extLst>
                  <a:ext uri="{FF2B5EF4-FFF2-40B4-BE49-F238E27FC236}">
                    <a16:creationId xmlns:a16="http://schemas.microsoft.com/office/drawing/2014/main" id="{A458C47D-C691-487F-8B4C-2EB7DEB59FB3}"/>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6">
                <a:extLst>
                  <a:ext uri="{FF2B5EF4-FFF2-40B4-BE49-F238E27FC236}">
                    <a16:creationId xmlns:a16="http://schemas.microsoft.com/office/drawing/2014/main" id="{AB8AB66B-968E-4050-B4DB-741B067CF04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7">
                <a:extLst>
                  <a:ext uri="{FF2B5EF4-FFF2-40B4-BE49-F238E27FC236}">
                    <a16:creationId xmlns:a16="http://schemas.microsoft.com/office/drawing/2014/main" id="{35315BA3-4352-4029-9262-CD99B7B544AB}"/>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8">
                <a:extLst>
                  <a:ext uri="{FF2B5EF4-FFF2-40B4-BE49-F238E27FC236}">
                    <a16:creationId xmlns:a16="http://schemas.microsoft.com/office/drawing/2014/main" id="{4B01ECF4-DAC1-44F2-B702-403E005A32B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9">
                <a:extLst>
                  <a:ext uri="{FF2B5EF4-FFF2-40B4-BE49-F238E27FC236}">
                    <a16:creationId xmlns:a16="http://schemas.microsoft.com/office/drawing/2014/main" id="{6F70D500-BC0C-4C94-8AAB-B0A9B294A44F}"/>
                  </a:ext>
                </a:extLst>
              </p:cNvPr>
              <p:cNvSpPr>
                <a:spLocks/>
              </p:cNvSpPr>
              <p:nvPr/>
            </p:nvSpPr>
            <p:spPr bwMode="hidden">
              <a:xfrm>
                <a:off x="5489" y="3042"/>
                <a:ext cx="186" cy="210"/>
              </a:xfrm>
              <a:custGeom>
                <a:avLst/>
                <a:gdLst>
                  <a:gd name="T0" fmla="*/ 0 w 185"/>
                  <a:gd name="T1" fmla="*/ 6 h 210"/>
                  <a:gd name="T2" fmla="*/ 66 w 185"/>
                  <a:gd name="T3" fmla="*/ 12 h 210"/>
                  <a:gd name="T4" fmla="*/ 132 w 185"/>
                  <a:gd name="T5" fmla="*/ 36 h 210"/>
                  <a:gd name="T6" fmla="*/ 168 w 185"/>
                  <a:gd name="T7" fmla="*/ 72 h 210"/>
                  <a:gd name="T8" fmla="*/ 174 w 185"/>
                  <a:gd name="T9" fmla="*/ 90 h 210"/>
                  <a:gd name="T10" fmla="*/ 180 w 185"/>
                  <a:gd name="T11" fmla="*/ 114 h 210"/>
                  <a:gd name="T12" fmla="*/ 174 w 185"/>
                  <a:gd name="T13" fmla="*/ 138 h 210"/>
                  <a:gd name="T14" fmla="*/ 162 w 185"/>
                  <a:gd name="T15" fmla="*/ 162 h 210"/>
                  <a:gd name="T16" fmla="*/ 132 w 185"/>
                  <a:gd name="T17" fmla="*/ 180 h 210"/>
                  <a:gd name="T18" fmla="*/ 90 w 185"/>
                  <a:gd name="T19" fmla="*/ 198 h 210"/>
                  <a:gd name="T20" fmla="*/ 109 w 185"/>
                  <a:gd name="T21" fmla="*/ 210 h 210"/>
                  <a:gd name="T22" fmla="*/ 144 w 185"/>
                  <a:gd name="T23" fmla="*/ 192 h 210"/>
                  <a:gd name="T24" fmla="*/ 174 w 185"/>
                  <a:gd name="T25" fmla="*/ 168 h 210"/>
                  <a:gd name="T26" fmla="*/ 192 w 185"/>
                  <a:gd name="T27" fmla="*/ 144 h 210"/>
                  <a:gd name="T28" fmla="*/ 198 w 185"/>
                  <a:gd name="T29" fmla="*/ 114 h 210"/>
                  <a:gd name="T30" fmla="*/ 192 w 185"/>
                  <a:gd name="T31" fmla="*/ 90 h 210"/>
                  <a:gd name="T32" fmla="*/ 186 w 185"/>
                  <a:gd name="T33" fmla="*/ 66 h 210"/>
                  <a:gd name="T34" fmla="*/ 168 w 185"/>
                  <a:gd name="T35" fmla="*/ 48 h 210"/>
                  <a:gd name="T36" fmla="*/ 144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60">
                <a:extLst>
                  <a:ext uri="{FF2B5EF4-FFF2-40B4-BE49-F238E27FC236}">
                    <a16:creationId xmlns:a16="http://schemas.microsoft.com/office/drawing/2014/main" id="{321A5E09-9D02-4FF2-90A5-FF1B2CFA5FF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7" name="Group 61">
                <a:extLst>
                  <a:ext uri="{FF2B5EF4-FFF2-40B4-BE49-F238E27FC236}">
                    <a16:creationId xmlns:a16="http://schemas.microsoft.com/office/drawing/2014/main" id="{01610A20-8369-4F4E-8EDF-5DA9A5BFBF6A}"/>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39B95897-13C9-4662-8878-2D1C9D4B9873}"/>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19" name="Oval 63">
                  <a:extLst>
                    <a:ext uri="{FF2B5EF4-FFF2-40B4-BE49-F238E27FC236}">
                      <a16:creationId xmlns:a16="http://schemas.microsoft.com/office/drawing/2014/main" id="{DA967B1D-2EAB-42E9-A678-8AD99F74F956}"/>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20" name="Oval 64">
                  <a:extLst>
                    <a:ext uri="{FF2B5EF4-FFF2-40B4-BE49-F238E27FC236}">
                      <a16:creationId xmlns:a16="http://schemas.microsoft.com/office/drawing/2014/main" id="{69A290F6-D3BA-4F29-95AF-5ACAC09B7FDE}"/>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21" name="Oval 65">
                  <a:extLst>
                    <a:ext uri="{FF2B5EF4-FFF2-40B4-BE49-F238E27FC236}">
                      <a16:creationId xmlns:a16="http://schemas.microsoft.com/office/drawing/2014/main" id="{D010BEEF-D07C-431A-BF5B-EDC4884229B7}"/>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grpSp>
        </p:grpSp>
      </p:grpSp>
      <p:sp>
        <p:nvSpPr>
          <p:cNvPr id="1739842"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a:t>Click to edit Master title style</a:t>
            </a:r>
          </a:p>
        </p:txBody>
      </p:sp>
      <p:sp>
        <p:nvSpPr>
          <p:cNvPr id="1739843"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68" name="Rectangle 68">
            <a:extLst>
              <a:ext uri="{FF2B5EF4-FFF2-40B4-BE49-F238E27FC236}">
                <a16:creationId xmlns:a16="http://schemas.microsoft.com/office/drawing/2014/main" id="{1B40F902-8316-4D39-B455-433EBBCDDD4C}"/>
              </a:ext>
            </a:extLst>
          </p:cNvPr>
          <p:cNvSpPr>
            <a:spLocks noGrp="1" noChangeArrowheads="1"/>
          </p:cNvSpPr>
          <p:nvPr>
            <p:ph type="dt" sz="quarter" idx="10"/>
          </p:nvPr>
        </p:nvSpPr>
        <p:spPr>
          <a:xfrm>
            <a:off x="457200" y="6248400"/>
            <a:ext cx="2133600" cy="457200"/>
          </a:xfrm>
        </p:spPr>
        <p:txBody>
          <a:bodyPr/>
          <a:lstStyle>
            <a:lvl1pPr>
              <a:defRPr/>
            </a:lvl1pPr>
          </a:lstStyle>
          <a:p>
            <a:pPr>
              <a:defRPr/>
            </a:pPr>
            <a:endParaRPr lang="en-US"/>
          </a:p>
        </p:txBody>
      </p:sp>
      <p:sp>
        <p:nvSpPr>
          <p:cNvPr id="69" name="Rectangle 69">
            <a:extLst>
              <a:ext uri="{FF2B5EF4-FFF2-40B4-BE49-F238E27FC236}">
                <a16:creationId xmlns:a16="http://schemas.microsoft.com/office/drawing/2014/main" id="{B19F0392-F6DC-4A88-916B-F4637A81B752}"/>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0" name="Rectangle 70">
            <a:extLst>
              <a:ext uri="{FF2B5EF4-FFF2-40B4-BE49-F238E27FC236}">
                <a16:creationId xmlns:a16="http://schemas.microsoft.com/office/drawing/2014/main" id="{75AA164C-732A-4081-B9F1-68E2181C1AC6}"/>
              </a:ext>
            </a:extLst>
          </p:cNvPr>
          <p:cNvSpPr>
            <a:spLocks noGrp="1" noChangeArrowheads="1"/>
          </p:cNvSpPr>
          <p:nvPr>
            <p:ph type="sldNum" sz="quarter" idx="12"/>
          </p:nvPr>
        </p:nvSpPr>
        <p:spPr>
          <a:xfrm>
            <a:off x="6553200" y="6248400"/>
            <a:ext cx="2133600" cy="457200"/>
          </a:xfrm>
        </p:spPr>
        <p:txBody>
          <a:bodyPr/>
          <a:lstStyle>
            <a:lvl1pPr>
              <a:defRPr smtClean="0"/>
            </a:lvl1pPr>
          </a:lstStyle>
          <a:p>
            <a:pPr>
              <a:defRPr/>
            </a:pPr>
            <a:fld id="{57B09D0A-98DA-450D-AF12-A949730C5F98}" type="slidenum">
              <a:rPr lang="en-US" altLang="en-US"/>
              <a:pPr>
                <a:defRPr/>
              </a:pPr>
              <a:t>‹#›</a:t>
            </a:fld>
            <a:endParaRPr lang="en-US" altLang="en-US"/>
          </a:p>
        </p:txBody>
      </p:sp>
    </p:spTree>
    <p:extLst>
      <p:ext uri="{BB962C8B-B14F-4D97-AF65-F5344CB8AC3E}">
        <p14:creationId xmlns:p14="http://schemas.microsoft.com/office/powerpoint/2010/main" val="2232086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9B7BAE6A-D12E-4754-A5DF-CBDD618B385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46D92EF7-E91C-4C9C-AC6B-1AB68E6EE7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1">
            <a:extLst>
              <a:ext uri="{FF2B5EF4-FFF2-40B4-BE49-F238E27FC236}">
                <a16:creationId xmlns:a16="http://schemas.microsoft.com/office/drawing/2014/main" id="{627F7A1D-6D07-4E02-AADE-3F6E46442146}"/>
              </a:ext>
            </a:extLst>
          </p:cNvPr>
          <p:cNvSpPr>
            <a:spLocks noGrp="1" noChangeArrowheads="1"/>
          </p:cNvSpPr>
          <p:nvPr>
            <p:ph type="sldNum" sz="quarter" idx="12"/>
          </p:nvPr>
        </p:nvSpPr>
        <p:spPr>
          <a:ln/>
        </p:spPr>
        <p:txBody>
          <a:bodyPr/>
          <a:lstStyle>
            <a:lvl1pPr>
              <a:defRPr/>
            </a:lvl1pPr>
          </a:lstStyle>
          <a:p>
            <a:pPr>
              <a:defRPr/>
            </a:pPr>
            <a:fld id="{FF3B4073-5723-4ADA-AC63-F698C82A708F}" type="slidenum">
              <a:rPr lang="en-US" altLang="en-US"/>
              <a:pPr>
                <a:defRPr/>
              </a:pPr>
              <a:t>‹#›</a:t>
            </a:fld>
            <a:endParaRPr lang="en-US" altLang="en-US"/>
          </a:p>
        </p:txBody>
      </p:sp>
    </p:spTree>
    <p:extLst>
      <p:ext uri="{BB962C8B-B14F-4D97-AF65-F5344CB8AC3E}">
        <p14:creationId xmlns:p14="http://schemas.microsoft.com/office/powerpoint/2010/main" val="1509727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9C1E0704-D260-4079-A4CF-F0AE9C65BD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6F1C9B71-10FB-49D4-B739-4352E9D721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1">
            <a:extLst>
              <a:ext uri="{FF2B5EF4-FFF2-40B4-BE49-F238E27FC236}">
                <a16:creationId xmlns:a16="http://schemas.microsoft.com/office/drawing/2014/main" id="{A5121C80-343C-4A22-AEC8-4951D89A8F36}"/>
              </a:ext>
            </a:extLst>
          </p:cNvPr>
          <p:cNvSpPr>
            <a:spLocks noGrp="1" noChangeArrowheads="1"/>
          </p:cNvSpPr>
          <p:nvPr>
            <p:ph type="sldNum" sz="quarter" idx="12"/>
          </p:nvPr>
        </p:nvSpPr>
        <p:spPr>
          <a:ln/>
        </p:spPr>
        <p:txBody>
          <a:bodyPr/>
          <a:lstStyle>
            <a:lvl1pPr>
              <a:defRPr/>
            </a:lvl1pPr>
          </a:lstStyle>
          <a:p>
            <a:pPr>
              <a:defRPr/>
            </a:pPr>
            <a:fld id="{15039F00-B36C-4A68-85CD-7370DD39D4D6}" type="slidenum">
              <a:rPr lang="en-US" altLang="en-US"/>
              <a:pPr>
                <a:defRPr/>
              </a:pPr>
              <a:t>‹#›</a:t>
            </a:fld>
            <a:endParaRPr lang="en-US" altLang="en-US"/>
          </a:p>
        </p:txBody>
      </p:sp>
    </p:spTree>
    <p:extLst>
      <p:ext uri="{BB962C8B-B14F-4D97-AF65-F5344CB8AC3E}">
        <p14:creationId xmlns:p14="http://schemas.microsoft.com/office/powerpoint/2010/main" val="3504542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9917353C-AC8F-4E60-9B74-192542B0CA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576A69A4-59D2-48E8-A47B-E5ADB9BB97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1">
            <a:extLst>
              <a:ext uri="{FF2B5EF4-FFF2-40B4-BE49-F238E27FC236}">
                <a16:creationId xmlns:a16="http://schemas.microsoft.com/office/drawing/2014/main" id="{DD965B5C-5B6C-4E01-8FB5-9E99816FB844}"/>
              </a:ext>
            </a:extLst>
          </p:cNvPr>
          <p:cNvSpPr>
            <a:spLocks noGrp="1" noChangeArrowheads="1"/>
          </p:cNvSpPr>
          <p:nvPr>
            <p:ph type="sldNum" sz="quarter" idx="12"/>
          </p:nvPr>
        </p:nvSpPr>
        <p:spPr>
          <a:ln/>
        </p:spPr>
        <p:txBody>
          <a:bodyPr/>
          <a:lstStyle>
            <a:lvl1pPr>
              <a:defRPr/>
            </a:lvl1pPr>
          </a:lstStyle>
          <a:p>
            <a:pPr>
              <a:defRPr/>
            </a:pPr>
            <a:fld id="{D82310E7-239F-4C2F-B0D4-402B30E27C32}" type="slidenum">
              <a:rPr lang="en-US" altLang="en-US"/>
              <a:pPr>
                <a:defRPr/>
              </a:pPr>
              <a:t>‹#›</a:t>
            </a:fld>
            <a:endParaRPr lang="en-US" altLang="en-US"/>
          </a:p>
        </p:txBody>
      </p:sp>
    </p:spTree>
    <p:extLst>
      <p:ext uri="{BB962C8B-B14F-4D97-AF65-F5344CB8AC3E}">
        <p14:creationId xmlns:p14="http://schemas.microsoft.com/office/powerpoint/2010/main" val="1958563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9">
            <a:extLst>
              <a:ext uri="{FF2B5EF4-FFF2-40B4-BE49-F238E27FC236}">
                <a16:creationId xmlns:a16="http://schemas.microsoft.com/office/drawing/2014/main" id="{F17CA8BF-0139-4358-9C56-55F1379A42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B0A21CC6-7523-4277-AAE9-9997E44447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1">
            <a:extLst>
              <a:ext uri="{FF2B5EF4-FFF2-40B4-BE49-F238E27FC236}">
                <a16:creationId xmlns:a16="http://schemas.microsoft.com/office/drawing/2014/main" id="{CF5DA8FC-8EA4-4389-8FD2-B609C8C23431}"/>
              </a:ext>
            </a:extLst>
          </p:cNvPr>
          <p:cNvSpPr>
            <a:spLocks noGrp="1" noChangeArrowheads="1"/>
          </p:cNvSpPr>
          <p:nvPr>
            <p:ph type="sldNum" sz="quarter" idx="12"/>
          </p:nvPr>
        </p:nvSpPr>
        <p:spPr>
          <a:ln/>
        </p:spPr>
        <p:txBody>
          <a:bodyPr/>
          <a:lstStyle>
            <a:lvl1pPr>
              <a:defRPr/>
            </a:lvl1pPr>
          </a:lstStyle>
          <a:p>
            <a:pPr>
              <a:defRPr/>
            </a:pPr>
            <a:fld id="{F37D366F-61F2-4CFF-A788-00CF5E7FB787}" type="slidenum">
              <a:rPr lang="en-US" altLang="en-US"/>
              <a:pPr>
                <a:defRPr/>
              </a:pPr>
              <a:t>‹#›</a:t>
            </a:fld>
            <a:endParaRPr lang="en-US" altLang="en-US"/>
          </a:p>
        </p:txBody>
      </p:sp>
    </p:spTree>
    <p:extLst>
      <p:ext uri="{BB962C8B-B14F-4D97-AF65-F5344CB8AC3E}">
        <p14:creationId xmlns:p14="http://schemas.microsoft.com/office/powerpoint/2010/main" val="3937135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83015622-46A6-4E15-AF88-60D06F72BC8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FCEDA185-6468-4967-A1D0-42761DD198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1">
            <a:extLst>
              <a:ext uri="{FF2B5EF4-FFF2-40B4-BE49-F238E27FC236}">
                <a16:creationId xmlns:a16="http://schemas.microsoft.com/office/drawing/2014/main" id="{8CEA658F-60C2-43FB-A2B2-5474A01F092C}"/>
              </a:ext>
            </a:extLst>
          </p:cNvPr>
          <p:cNvSpPr>
            <a:spLocks noGrp="1" noChangeArrowheads="1"/>
          </p:cNvSpPr>
          <p:nvPr>
            <p:ph type="sldNum" sz="quarter" idx="12"/>
          </p:nvPr>
        </p:nvSpPr>
        <p:spPr>
          <a:ln/>
        </p:spPr>
        <p:txBody>
          <a:bodyPr/>
          <a:lstStyle>
            <a:lvl1pPr>
              <a:defRPr/>
            </a:lvl1pPr>
          </a:lstStyle>
          <a:p>
            <a:pPr>
              <a:defRPr/>
            </a:pPr>
            <a:fld id="{61B2533C-3987-4ED0-9D0D-3D4C77CC770E}" type="slidenum">
              <a:rPr lang="en-US" altLang="en-US"/>
              <a:pPr>
                <a:defRPr/>
              </a:pPr>
              <a:t>‹#›</a:t>
            </a:fld>
            <a:endParaRPr lang="en-US" altLang="en-US"/>
          </a:p>
        </p:txBody>
      </p:sp>
    </p:spTree>
    <p:extLst>
      <p:ext uri="{BB962C8B-B14F-4D97-AF65-F5344CB8AC3E}">
        <p14:creationId xmlns:p14="http://schemas.microsoft.com/office/powerpoint/2010/main" val="3548535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637C2AFC-D454-404F-A15C-845F6584F4A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70">
            <a:extLst>
              <a:ext uri="{FF2B5EF4-FFF2-40B4-BE49-F238E27FC236}">
                <a16:creationId xmlns:a16="http://schemas.microsoft.com/office/drawing/2014/main" id="{D46E001D-7739-4532-84EF-07D483620D1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1">
            <a:extLst>
              <a:ext uri="{FF2B5EF4-FFF2-40B4-BE49-F238E27FC236}">
                <a16:creationId xmlns:a16="http://schemas.microsoft.com/office/drawing/2014/main" id="{98584AB9-A9B0-42D9-B281-39FAE4DB7B71}"/>
              </a:ext>
            </a:extLst>
          </p:cNvPr>
          <p:cNvSpPr>
            <a:spLocks noGrp="1" noChangeArrowheads="1"/>
          </p:cNvSpPr>
          <p:nvPr>
            <p:ph type="sldNum" sz="quarter" idx="12"/>
          </p:nvPr>
        </p:nvSpPr>
        <p:spPr>
          <a:ln/>
        </p:spPr>
        <p:txBody>
          <a:bodyPr/>
          <a:lstStyle>
            <a:lvl1pPr>
              <a:defRPr/>
            </a:lvl1pPr>
          </a:lstStyle>
          <a:p>
            <a:pPr>
              <a:defRPr/>
            </a:pPr>
            <a:fld id="{24BDC24D-721C-436E-9C21-92A2BF7D1EB9}" type="slidenum">
              <a:rPr lang="en-US" altLang="en-US"/>
              <a:pPr>
                <a:defRPr/>
              </a:pPr>
              <a:t>‹#›</a:t>
            </a:fld>
            <a:endParaRPr lang="en-US" altLang="en-US"/>
          </a:p>
        </p:txBody>
      </p:sp>
    </p:spTree>
    <p:extLst>
      <p:ext uri="{BB962C8B-B14F-4D97-AF65-F5344CB8AC3E}">
        <p14:creationId xmlns:p14="http://schemas.microsoft.com/office/powerpoint/2010/main" val="1540785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362BF48F-4A9E-452F-8FA4-45EF9437BFA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70">
            <a:extLst>
              <a:ext uri="{FF2B5EF4-FFF2-40B4-BE49-F238E27FC236}">
                <a16:creationId xmlns:a16="http://schemas.microsoft.com/office/drawing/2014/main" id="{5B837E7E-C7E6-4995-997D-C97B74DD43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1">
            <a:extLst>
              <a:ext uri="{FF2B5EF4-FFF2-40B4-BE49-F238E27FC236}">
                <a16:creationId xmlns:a16="http://schemas.microsoft.com/office/drawing/2014/main" id="{8118E8FD-8F02-4A5E-9B59-F855818FA46E}"/>
              </a:ext>
            </a:extLst>
          </p:cNvPr>
          <p:cNvSpPr>
            <a:spLocks noGrp="1" noChangeArrowheads="1"/>
          </p:cNvSpPr>
          <p:nvPr>
            <p:ph type="sldNum" sz="quarter" idx="12"/>
          </p:nvPr>
        </p:nvSpPr>
        <p:spPr>
          <a:ln/>
        </p:spPr>
        <p:txBody>
          <a:bodyPr/>
          <a:lstStyle>
            <a:lvl1pPr>
              <a:defRPr/>
            </a:lvl1pPr>
          </a:lstStyle>
          <a:p>
            <a:pPr>
              <a:defRPr/>
            </a:pPr>
            <a:fld id="{F77EF8BA-E94D-42A1-9676-908996B37FC6}" type="slidenum">
              <a:rPr lang="en-US" altLang="en-US"/>
              <a:pPr>
                <a:defRPr/>
              </a:pPr>
              <a:t>‹#›</a:t>
            </a:fld>
            <a:endParaRPr lang="en-US" altLang="en-US"/>
          </a:p>
        </p:txBody>
      </p:sp>
    </p:spTree>
    <p:extLst>
      <p:ext uri="{BB962C8B-B14F-4D97-AF65-F5344CB8AC3E}">
        <p14:creationId xmlns:p14="http://schemas.microsoft.com/office/powerpoint/2010/main" val="811056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65ADDF5B-8ACA-404E-B107-7D9A48DD9C8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70">
            <a:extLst>
              <a:ext uri="{FF2B5EF4-FFF2-40B4-BE49-F238E27FC236}">
                <a16:creationId xmlns:a16="http://schemas.microsoft.com/office/drawing/2014/main" id="{EE97CB1D-F811-4917-8D9B-0F3B9BA617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1">
            <a:extLst>
              <a:ext uri="{FF2B5EF4-FFF2-40B4-BE49-F238E27FC236}">
                <a16:creationId xmlns:a16="http://schemas.microsoft.com/office/drawing/2014/main" id="{8EEA5AB3-036E-4EC3-A5F1-9BDC7F5042A1}"/>
              </a:ext>
            </a:extLst>
          </p:cNvPr>
          <p:cNvSpPr>
            <a:spLocks noGrp="1" noChangeArrowheads="1"/>
          </p:cNvSpPr>
          <p:nvPr>
            <p:ph type="sldNum" sz="quarter" idx="12"/>
          </p:nvPr>
        </p:nvSpPr>
        <p:spPr>
          <a:ln/>
        </p:spPr>
        <p:txBody>
          <a:bodyPr/>
          <a:lstStyle>
            <a:lvl1pPr>
              <a:defRPr/>
            </a:lvl1pPr>
          </a:lstStyle>
          <a:p>
            <a:pPr>
              <a:defRPr/>
            </a:pPr>
            <a:fld id="{621E461C-4E2B-47A5-996D-81D7F6F864D7}" type="slidenum">
              <a:rPr lang="en-US" altLang="en-US"/>
              <a:pPr>
                <a:defRPr/>
              </a:pPr>
              <a:t>‹#›</a:t>
            </a:fld>
            <a:endParaRPr lang="en-US" altLang="en-US"/>
          </a:p>
        </p:txBody>
      </p:sp>
    </p:spTree>
    <p:extLst>
      <p:ext uri="{BB962C8B-B14F-4D97-AF65-F5344CB8AC3E}">
        <p14:creationId xmlns:p14="http://schemas.microsoft.com/office/powerpoint/2010/main" val="3339073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a:extLst>
              <a:ext uri="{FF2B5EF4-FFF2-40B4-BE49-F238E27FC236}">
                <a16:creationId xmlns:a16="http://schemas.microsoft.com/office/drawing/2014/main" id="{27100B81-7D11-40B9-A93A-AEED1ED4479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171511D-0935-4420-9F08-8258FB7FEE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1">
            <a:extLst>
              <a:ext uri="{FF2B5EF4-FFF2-40B4-BE49-F238E27FC236}">
                <a16:creationId xmlns:a16="http://schemas.microsoft.com/office/drawing/2014/main" id="{73EF6C0F-5CF4-469D-A85C-6034EC1F96A5}"/>
              </a:ext>
            </a:extLst>
          </p:cNvPr>
          <p:cNvSpPr>
            <a:spLocks noGrp="1" noChangeArrowheads="1"/>
          </p:cNvSpPr>
          <p:nvPr>
            <p:ph type="sldNum" sz="quarter" idx="12"/>
          </p:nvPr>
        </p:nvSpPr>
        <p:spPr>
          <a:ln/>
        </p:spPr>
        <p:txBody>
          <a:bodyPr/>
          <a:lstStyle>
            <a:lvl1pPr>
              <a:defRPr/>
            </a:lvl1pPr>
          </a:lstStyle>
          <a:p>
            <a:pPr>
              <a:defRPr/>
            </a:pPr>
            <a:fld id="{06C509C2-AC6A-49CC-B4B9-244C867F5F89}" type="slidenum">
              <a:rPr lang="en-US" altLang="en-US"/>
              <a:pPr>
                <a:defRPr/>
              </a:pPr>
              <a:t>‹#›</a:t>
            </a:fld>
            <a:endParaRPr lang="en-US" altLang="en-US"/>
          </a:p>
        </p:txBody>
      </p:sp>
    </p:spTree>
    <p:extLst>
      <p:ext uri="{BB962C8B-B14F-4D97-AF65-F5344CB8AC3E}">
        <p14:creationId xmlns:p14="http://schemas.microsoft.com/office/powerpoint/2010/main" val="104820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a:extLst>
              <a:ext uri="{FF2B5EF4-FFF2-40B4-BE49-F238E27FC236}">
                <a16:creationId xmlns:a16="http://schemas.microsoft.com/office/drawing/2014/main" id="{33EFD646-9334-4F7A-8A1D-C27D27F18AA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4D882C46-C3DB-42C7-8F9C-C4B4BB1980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1">
            <a:extLst>
              <a:ext uri="{FF2B5EF4-FFF2-40B4-BE49-F238E27FC236}">
                <a16:creationId xmlns:a16="http://schemas.microsoft.com/office/drawing/2014/main" id="{FC5E4188-884C-41B0-9E2D-9D2920DE46BE}"/>
              </a:ext>
            </a:extLst>
          </p:cNvPr>
          <p:cNvSpPr>
            <a:spLocks noGrp="1" noChangeArrowheads="1"/>
          </p:cNvSpPr>
          <p:nvPr>
            <p:ph type="sldNum" sz="quarter" idx="12"/>
          </p:nvPr>
        </p:nvSpPr>
        <p:spPr>
          <a:ln/>
        </p:spPr>
        <p:txBody>
          <a:bodyPr/>
          <a:lstStyle>
            <a:lvl1pPr>
              <a:defRPr/>
            </a:lvl1pPr>
          </a:lstStyle>
          <a:p>
            <a:pPr>
              <a:defRPr/>
            </a:pPr>
            <a:fld id="{C9117D30-F119-4E9C-9856-CC38800259B2}" type="slidenum">
              <a:rPr lang="en-US" altLang="en-US"/>
              <a:pPr>
                <a:defRPr/>
              </a:pPr>
              <a:t>‹#›</a:t>
            </a:fld>
            <a:endParaRPr lang="en-US" altLang="en-US"/>
          </a:p>
        </p:txBody>
      </p:sp>
    </p:spTree>
    <p:extLst>
      <p:ext uri="{BB962C8B-B14F-4D97-AF65-F5344CB8AC3E}">
        <p14:creationId xmlns:p14="http://schemas.microsoft.com/office/powerpoint/2010/main" val="3517928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8754" name="Freeform 2">
            <a:extLst>
              <a:ext uri="{FF2B5EF4-FFF2-40B4-BE49-F238E27FC236}">
                <a16:creationId xmlns:a16="http://schemas.microsoft.com/office/drawing/2014/main" id="{9AD276CA-4AAD-4823-A084-6F17FAB41DF7}"/>
              </a:ext>
            </a:extLst>
          </p:cNvPr>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p:spPr>
        <p:txBody>
          <a:bodyPr/>
          <a:lstStyle/>
          <a:p>
            <a:pPr>
              <a:defRPr/>
            </a:pPr>
            <a:endParaRPr lang="en-US">
              <a:latin typeface="Arial" charset="0"/>
            </a:endParaRPr>
          </a:p>
        </p:txBody>
      </p:sp>
      <p:grpSp>
        <p:nvGrpSpPr>
          <p:cNvPr id="1027" name="Group 3">
            <a:extLst>
              <a:ext uri="{FF2B5EF4-FFF2-40B4-BE49-F238E27FC236}">
                <a16:creationId xmlns:a16="http://schemas.microsoft.com/office/drawing/2014/main" id="{839CB06B-4213-4005-95DE-F2B048F46BEF}"/>
              </a:ext>
            </a:extLst>
          </p:cNvPr>
          <p:cNvGrpSpPr>
            <a:grpSpLocks/>
          </p:cNvGrpSpPr>
          <p:nvPr/>
        </p:nvGrpSpPr>
        <p:grpSpPr bwMode="auto">
          <a:xfrm>
            <a:off x="3175" y="4267200"/>
            <a:ext cx="9140825" cy="2590800"/>
            <a:chOff x="2" y="2688"/>
            <a:chExt cx="5758" cy="1632"/>
          </a:xfrm>
        </p:grpSpPr>
        <p:sp>
          <p:nvSpPr>
            <p:cNvPr id="1033" name="Freeform 4">
              <a:extLst>
                <a:ext uri="{FF2B5EF4-FFF2-40B4-BE49-F238E27FC236}">
                  <a16:creationId xmlns:a16="http://schemas.microsoft.com/office/drawing/2014/main" id="{9A73BDE4-D4B7-400B-A171-2BA531475CF3}"/>
                </a:ext>
              </a:extLst>
            </p:cNvPr>
            <p:cNvSpPr>
              <a:spLocks/>
            </p:cNvSpPr>
            <p:nvPr/>
          </p:nvSpPr>
          <p:spPr bwMode="hidden">
            <a:xfrm>
              <a:off x="2" y="2688"/>
              <a:ext cx="5758" cy="1632"/>
            </a:xfrm>
            <a:custGeom>
              <a:avLst/>
              <a:gdLst>
                <a:gd name="T0" fmla="*/ 5978 w 5740"/>
                <a:gd name="T1" fmla="*/ 0 h 4316"/>
                <a:gd name="T2" fmla="*/ 0 w 5740"/>
                <a:gd name="T3" fmla="*/ 0 h 4316"/>
                <a:gd name="T4" fmla="*/ 0 w 5740"/>
                <a:gd name="T5" fmla="*/ 0 h 4316"/>
                <a:gd name="T6" fmla="*/ 5978 w 5740"/>
                <a:gd name="T7" fmla="*/ 0 h 4316"/>
                <a:gd name="T8" fmla="*/ 5978 w 5740"/>
                <a:gd name="T9" fmla="*/ 0 h 4316"/>
                <a:gd name="T10" fmla="*/ 5978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5">
              <a:extLst>
                <a:ext uri="{FF2B5EF4-FFF2-40B4-BE49-F238E27FC236}">
                  <a16:creationId xmlns:a16="http://schemas.microsoft.com/office/drawing/2014/main" id="{DE63F176-6F51-496B-9F15-11147DEF64B1}"/>
                </a:ext>
              </a:extLst>
            </p:cNvPr>
            <p:cNvGrpSpPr>
              <a:grpSpLocks/>
            </p:cNvGrpSpPr>
            <p:nvPr userDrawn="1"/>
          </p:nvGrpSpPr>
          <p:grpSpPr bwMode="auto">
            <a:xfrm>
              <a:off x="3528" y="3715"/>
              <a:ext cx="792" cy="521"/>
              <a:chOff x="3527" y="3715"/>
              <a:chExt cx="792" cy="521"/>
            </a:xfrm>
          </p:grpSpPr>
          <p:sp>
            <p:nvSpPr>
              <p:cNvPr id="1738758" name="Oval 6">
                <a:extLst>
                  <a:ext uri="{FF2B5EF4-FFF2-40B4-BE49-F238E27FC236}">
                    <a16:creationId xmlns:a16="http://schemas.microsoft.com/office/drawing/2014/main" id="{CDB6C478-D8CD-4228-8C3A-193AE4EC1EC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p:spPr>
            <p:txBody>
              <a:bodyPr/>
              <a:lstStyle/>
              <a:p>
                <a:pPr>
                  <a:defRPr/>
                </a:pPr>
                <a:endParaRPr lang="en-US">
                  <a:latin typeface="Arial" charset="0"/>
                </a:endParaRPr>
              </a:p>
            </p:txBody>
          </p:sp>
          <p:sp>
            <p:nvSpPr>
              <p:cNvPr id="1738759" name="Oval 7">
                <a:extLst>
                  <a:ext uri="{FF2B5EF4-FFF2-40B4-BE49-F238E27FC236}">
                    <a16:creationId xmlns:a16="http://schemas.microsoft.com/office/drawing/2014/main" id="{309894DA-5117-40EB-8D7A-5D11124C0003}"/>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760" name="Oval 8">
                <a:extLst>
                  <a:ext uri="{FF2B5EF4-FFF2-40B4-BE49-F238E27FC236}">
                    <a16:creationId xmlns:a16="http://schemas.microsoft.com/office/drawing/2014/main" id="{425911DE-F836-47DF-B7D2-D08DEDB97E4A}"/>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1738761" name="Oval 9">
                <a:extLst>
                  <a:ext uri="{FF2B5EF4-FFF2-40B4-BE49-F238E27FC236}">
                    <a16:creationId xmlns:a16="http://schemas.microsoft.com/office/drawing/2014/main" id="{2817C614-DDBF-40E6-ADBE-5A18B7427330}"/>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762" name="Oval 10">
                <a:extLst>
                  <a:ext uri="{FF2B5EF4-FFF2-40B4-BE49-F238E27FC236}">
                    <a16:creationId xmlns:a16="http://schemas.microsoft.com/office/drawing/2014/main" id="{E933DBF4-8DDA-4387-9C99-833BC924487B}"/>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1738763" name="Freeform 11">
                <a:extLst>
                  <a:ext uri="{FF2B5EF4-FFF2-40B4-BE49-F238E27FC236}">
                    <a16:creationId xmlns:a16="http://schemas.microsoft.com/office/drawing/2014/main" id="{6B85BB46-EA12-47FB-9314-A61D5306043B}"/>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64" name="Freeform 12">
                <a:extLst>
                  <a:ext uri="{FF2B5EF4-FFF2-40B4-BE49-F238E27FC236}">
                    <a16:creationId xmlns:a16="http://schemas.microsoft.com/office/drawing/2014/main" id="{3667B536-8D9F-417E-97B2-A5464B545758}"/>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p:spPr>
            <p:txBody>
              <a:bodyPr/>
              <a:lstStyle/>
              <a:p>
                <a:pPr>
                  <a:defRPr/>
                </a:pPr>
                <a:endParaRPr lang="en-US">
                  <a:latin typeface="Arial" charset="0"/>
                </a:endParaRPr>
              </a:p>
            </p:txBody>
          </p:sp>
          <p:sp>
            <p:nvSpPr>
              <p:cNvPr id="1738765" name="Freeform 13">
                <a:extLst>
                  <a:ext uri="{FF2B5EF4-FFF2-40B4-BE49-F238E27FC236}">
                    <a16:creationId xmlns:a16="http://schemas.microsoft.com/office/drawing/2014/main" id="{7B68C79E-AD14-4D4C-9F33-827C36A7AB4C}"/>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1738766" name="Freeform 14">
                <a:extLst>
                  <a:ext uri="{FF2B5EF4-FFF2-40B4-BE49-F238E27FC236}">
                    <a16:creationId xmlns:a16="http://schemas.microsoft.com/office/drawing/2014/main" id="{2A504DFF-7CC7-403F-AF4D-40AE2C264039}"/>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p:spPr>
            <p:txBody>
              <a:bodyPr/>
              <a:lstStyle/>
              <a:p>
                <a:pPr>
                  <a:defRPr/>
                </a:pPr>
                <a:endParaRPr lang="en-US">
                  <a:latin typeface="Arial" charset="0"/>
                </a:endParaRPr>
              </a:p>
            </p:txBody>
          </p:sp>
          <p:sp>
            <p:nvSpPr>
              <p:cNvPr id="1738767" name="Freeform 15">
                <a:extLst>
                  <a:ext uri="{FF2B5EF4-FFF2-40B4-BE49-F238E27FC236}">
                    <a16:creationId xmlns:a16="http://schemas.microsoft.com/office/drawing/2014/main" id="{89B2320A-712E-4606-A791-D9FF36D834ED}"/>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p:spPr>
            <p:txBody>
              <a:bodyPr/>
              <a:lstStyle/>
              <a:p>
                <a:pPr>
                  <a:defRPr/>
                </a:pPr>
                <a:endParaRPr lang="en-US">
                  <a:latin typeface="Arial" charset="0"/>
                </a:endParaRPr>
              </a:p>
            </p:txBody>
          </p:sp>
          <p:sp>
            <p:nvSpPr>
              <p:cNvPr id="1738768" name="Oval 16">
                <a:extLst>
                  <a:ext uri="{FF2B5EF4-FFF2-40B4-BE49-F238E27FC236}">
                    <a16:creationId xmlns:a16="http://schemas.microsoft.com/office/drawing/2014/main" id="{C41B5DD9-CF9C-4836-8BD1-A66E6D59EDCD}"/>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grpSp>
        <p:grpSp>
          <p:nvGrpSpPr>
            <p:cNvPr id="1035" name="Group 17">
              <a:extLst>
                <a:ext uri="{FF2B5EF4-FFF2-40B4-BE49-F238E27FC236}">
                  <a16:creationId xmlns:a16="http://schemas.microsoft.com/office/drawing/2014/main" id="{419251E8-FB72-49D8-A898-89C116E17D71}"/>
                </a:ext>
              </a:extLst>
            </p:cNvPr>
            <p:cNvGrpSpPr>
              <a:grpSpLocks/>
            </p:cNvGrpSpPr>
            <p:nvPr userDrawn="1"/>
          </p:nvGrpSpPr>
          <p:grpSpPr bwMode="auto">
            <a:xfrm>
              <a:off x="1776" y="3631"/>
              <a:ext cx="1626" cy="683"/>
              <a:chOff x="1776" y="3631"/>
              <a:chExt cx="1626" cy="683"/>
            </a:xfrm>
          </p:grpSpPr>
          <p:sp>
            <p:nvSpPr>
              <p:cNvPr id="1738770" name="Oval 18">
                <a:extLst>
                  <a:ext uri="{FF2B5EF4-FFF2-40B4-BE49-F238E27FC236}">
                    <a16:creationId xmlns:a16="http://schemas.microsoft.com/office/drawing/2014/main" id="{0AC39CA4-DE2B-45B8-BFD1-9649858F1453}"/>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p:spPr>
            <p:txBody>
              <a:bodyPr/>
              <a:lstStyle/>
              <a:p>
                <a:pPr>
                  <a:defRPr/>
                </a:pPr>
                <a:endParaRPr lang="en-US">
                  <a:latin typeface="Arial" charset="0"/>
                </a:endParaRPr>
              </a:p>
            </p:txBody>
          </p:sp>
          <p:sp>
            <p:nvSpPr>
              <p:cNvPr id="1738771" name="Oval 19">
                <a:extLst>
                  <a:ext uri="{FF2B5EF4-FFF2-40B4-BE49-F238E27FC236}">
                    <a16:creationId xmlns:a16="http://schemas.microsoft.com/office/drawing/2014/main" id="{34A38D91-0114-44D6-B840-BBB53BB813D1}"/>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p:spPr>
            <p:txBody>
              <a:bodyPr/>
              <a:lstStyle/>
              <a:p>
                <a:pPr>
                  <a:defRPr/>
                </a:pPr>
                <a:endParaRPr lang="en-US">
                  <a:latin typeface="Arial" charset="0"/>
                </a:endParaRPr>
              </a:p>
            </p:txBody>
          </p:sp>
          <p:sp>
            <p:nvSpPr>
              <p:cNvPr id="1738772" name="Oval 20">
                <a:extLst>
                  <a:ext uri="{FF2B5EF4-FFF2-40B4-BE49-F238E27FC236}">
                    <a16:creationId xmlns:a16="http://schemas.microsoft.com/office/drawing/2014/main" id="{71130CB2-E143-42F7-9C6E-058E566BA50E}"/>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p:spPr>
            <p:txBody>
              <a:bodyPr/>
              <a:lstStyle/>
              <a:p>
                <a:pPr>
                  <a:defRPr/>
                </a:pPr>
                <a:endParaRPr lang="en-US">
                  <a:latin typeface="Arial" charset="0"/>
                </a:endParaRPr>
              </a:p>
            </p:txBody>
          </p:sp>
          <p:sp>
            <p:nvSpPr>
              <p:cNvPr id="1738773" name="Oval 21">
                <a:extLst>
                  <a:ext uri="{FF2B5EF4-FFF2-40B4-BE49-F238E27FC236}">
                    <a16:creationId xmlns:a16="http://schemas.microsoft.com/office/drawing/2014/main" id="{BAD25FFB-E602-4061-B65B-91BF7AD1858A}"/>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774" name="Oval 22">
                <a:extLst>
                  <a:ext uri="{FF2B5EF4-FFF2-40B4-BE49-F238E27FC236}">
                    <a16:creationId xmlns:a16="http://schemas.microsoft.com/office/drawing/2014/main" id="{5DF2F648-5585-4B0A-8005-61DA07282AEF}"/>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775" name="Oval 23">
                <a:extLst>
                  <a:ext uri="{FF2B5EF4-FFF2-40B4-BE49-F238E27FC236}">
                    <a16:creationId xmlns:a16="http://schemas.microsoft.com/office/drawing/2014/main" id="{213FA398-0E49-486A-B1DF-917E5B42F679}"/>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776" name="Oval 24">
                <a:extLst>
                  <a:ext uri="{FF2B5EF4-FFF2-40B4-BE49-F238E27FC236}">
                    <a16:creationId xmlns:a16="http://schemas.microsoft.com/office/drawing/2014/main" id="{432509AE-A8FE-48A4-AB46-B9AC22C433E3}"/>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p:spPr>
            <p:txBody>
              <a:bodyPr/>
              <a:lstStyle/>
              <a:p>
                <a:pPr>
                  <a:defRPr/>
                </a:pPr>
                <a:endParaRPr lang="en-US">
                  <a:latin typeface="Arial" charset="0"/>
                </a:endParaRPr>
              </a:p>
            </p:txBody>
          </p:sp>
          <p:sp>
            <p:nvSpPr>
              <p:cNvPr id="1738777" name="Oval 25">
                <a:extLst>
                  <a:ext uri="{FF2B5EF4-FFF2-40B4-BE49-F238E27FC236}">
                    <a16:creationId xmlns:a16="http://schemas.microsoft.com/office/drawing/2014/main" id="{D3B3823A-52EB-41F8-9641-3E7D7175DF5C}"/>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p:spPr>
            <p:txBody>
              <a:bodyPr/>
              <a:lstStyle/>
              <a:p>
                <a:pPr>
                  <a:defRPr/>
                </a:pPr>
                <a:endParaRPr lang="en-US">
                  <a:latin typeface="Arial" charset="0"/>
                </a:endParaRPr>
              </a:p>
            </p:txBody>
          </p:sp>
          <p:sp>
            <p:nvSpPr>
              <p:cNvPr id="1738778" name="Freeform 26">
                <a:extLst>
                  <a:ext uri="{FF2B5EF4-FFF2-40B4-BE49-F238E27FC236}">
                    <a16:creationId xmlns:a16="http://schemas.microsoft.com/office/drawing/2014/main" id="{B7B68A3A-FB04-4E40-8AD8-7832788092FD}"/>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79" name="Freeform 27">
                <a:extLst>
                  <a:ext uri="{FF2B5EF4-FFF2-40B4-BE49-F238E27FC236}">
                    <a16:creationId xmlns:a16="http://schemas.microsoft.com/office/drawing/2014/main" id="{DF433417-F0D4-49E1-8044-4FC3BC5D8368}"/>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p:spPr>
            <p:txBody>
              <a:bodyPr/>
              <a:lstStyle/>
              <a:p>
                <a:pPr>
                  <a:defRPr/>
                </a:pPr>
                <a:endParaRPr lang="en-US">
                  <a:latin typeface="Arial" charset="0"/>
                </a:endParaRPr>
              </a:p>
            </p:txBody>
          </p:sp>
          <p:sp>
            <p:nvSpPr>
              <p:cNvPr id="1738780" name="Freeform 28">
                <a:extLst>
                  <a:ext uri="{FF2B5EF4-FFF2-40B4-BE49-F238E27FC236}">
                    <a16:creationId xmlns:a16="http://schemas.microsoft.com/office/drawing/2014/main" id="{E3C020F6-04EF-4AAB-84D3-6C5B7652636F}"/>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p:spPr>
            <p:txBody>
              <a:bodyPr/>
              <a:lstStyle/>
              <a:p>
                <a:pPr>
                  <a:defRPr/>
                </a:pPr>
                <a:endParaRPr lang="en-US">
                  <a:latin typeface="Arial" charset="0"/>
                </a:endParaRPr>
              </a:p>
            </p:txBody>
          </p:sp>
          <p:sp>
            <p:nvSpPr>
              <p:cNvPr id="1738781" name="Freeform 29">
                <a:extLst>
                  <a:ext uri="{FF2B5EF4-FFF2-40B4-BE49-F238E27FC236}">
                    <a16:creationId xmlns:a16="http://schemas.microsoft.com/office/drawing/2014/main" id="{73338106-7941-4C34-BFCC-D34D94E00EEE}"/>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p:spPr>
            <p:txBody>
              <a:bodyPr/>
              <a:lstStyle/>
              <a:p>
                <a:pPr>
                  <a:defRPr/>
                </a:pPr>
                <a:endParaRPr lang="en-US">
                  <a:latin typeface="Arial" charset="0"/>
                </a:endParaRPr>
              </a:p>
            </p:txBody>
          </p:sp>
          <p:sp>
            <p:nvSpPr>
              <p:cNvPr id="1079" name="Freeform 30">
                <a:extLst>
                  <a:ext uri="{FF2B5EF4-FFF2-40B4-BE49-F238E27FC236}">
                    <a16:creationId xmlns:a16="http://schemas.microsoft.com/office/drawing/2014/main" id="{654A60C0-9B58-4A35-974F-9D823057DA2F}"/>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0" name="Freeform 31">
                <a:extLst>
                  <a:ext uri="{FF2B5EF4-FFF2-40B4-BE49-F238E27FC236}">
                    <a16:creationId xmlns:a16="http://schemas.microsoft.com/office/drawing/2014/main" id="{17CF803A-3099-4688-9596-2BC06E748AC0}"/>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38784" name="Freeform 32">
                <a:extLst>
                  <a:ext uri="{FF2B5EF4-FFF2-40B4-BE49-F238E27FC236}">
                    <a16:creationId xmlns:a16="http://schemas.microsoft.com/office/drawing/2014/main" id="{6851D500-7677-4777-8438-E913933ADCA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1738785" name="Freeform 33">
                <a:extLst>
                  <a:ext uri="{FF2B5EF4-FFF2-40B4-BE49-F238E27FC236}">
                    <a16:creationId xmlns:a16="http://schemas.microsoft.com/office/drawing/2014/main" id="{72FCD1F8-CDA0-4BC4-AAD6-46A638862111}"/>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1738786" name="Freeform 34">
                <a:extLst>
                  <a:ext uri="{FF2B5EF4-FFF2-40B4-BE49-F238E27FC236}">
                    <a16:creationId xmlns:a16="http://schemas.microsoft.com/office/drawing/2014/main" id="{E63826E4-76AB-4CE8-9131-34AEA4DD7B2F}"/>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a:defRPr/>
                </a:pPr>
                <a:endParaRPr lang="en-US">
                  <a:latin typeface="Arial" charset="0"/>
                </a:endParaRPr>
              </a:p>
            </p:txBody>
          </p:sp>
          <p:sp>
            <p:nvSpPr>
              <p:cNvPr id="1084" name="Freeform 35">
                <a:extLst>
                  <a:ext uri="{FF2B5EF4-FFF2-40B4-BE49-F238E27FC236}">
                    <a16:creationId xmlns:a16="http://schemas.microsoft.com/office/drawing/2014/main" id="{8D7D2048-1370-45EE-A4E9-B9BF3D5CBE7B}"/>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36" name="Group 36">
              <a:extLst>
                <a:ext uri="{FF2B5EF4-FFF2-40B4-BE49-F238E27FC236}">
                  <a16:creationId xmlns:a16="http://schemas.microsoft.com/office/drawing/2014/main" id="{29577D1F-E29F-4899-A8C5-D61326EC909D}"/>
                </a:ext>
              </a:extLst>
            </p:cNvPr>
            <p:cNvGrpSpPr>
              <a:grpSpLocks/>
            </p:cNvGrpSpPr>
            <p:nvPr userDrawn="1"/>
          </p:nvGrpSpPr>
          <p:grpSpPr bwMode="auto">
            <a:xfrm>
              <a:off x="4128" y="3360"/>
              <a:ext cx="1351" cy="821"/>
              <a:chOff x="4128" y="3360"/>
              <a:chExt cx="1351" cy="821"/>
            </a:xfrm>
          </p:grpSpPr>
          <p:sp>
            <p:nvSpPr>
              <p:cNvPr id="1738789" name="Freeform 37">
                <a:extLst>
                  <a:ext uri="{FF2B5EF4-FFF2-40B4-BE49-F238E27FC236}">
                    <a16:creationId xmlns:a16="http://schemas.microsoft.com/office/drawing/2014/main" id="{95E38278-7FAF-4B16-AA7C-E87B7DD15626}"/>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90" name="Freeform 38">
                <a:extLst>
                  <a:ext uri="{FF2B5EF4-FFF2-40B4-BE49-F238E27FC236}">
                    <a16:creationId xmlns:a16="http://schemas.microsoft.com/office/drawing/2014/main" id="{D276574F-04FF-4BA4-8A0F-0FB4E31AEF17}"/>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91" name="Freeform 39">
                <a:extLst>
                  <a:ext uri="{FF2B5EF4-FFF2-40B4-BE49-F238E27FC236}">
                    <a16:creationId xmlns:a16="http://schemas.microsoft.com/office/drawing/2014/main" id="{1781A507-DC08-45B0-B684-A27DDC248881}"/>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92" name="Freeform 40">
                <a:extLst>
                  <a:ext uri="{FF2B5EF4-FFF2-40B4-BE49-F238E27FC236}">
                    <a16:creationId xmlns:a16="http://schemas.microsoft.com/office/drawing/2014/main" id="{0A6C49AE-6F56-46B9-B0DA-FBCA25D69D36}"/>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1738793" name="Freeform 41">
                <a:extLst>
                  <a:ext uri="{FF2B5EF4-FFF2-40B4-BE49-F238E27FC236}">
                    <a16:creationId xmlns:a16="http://schemas.microsoft.com/office/drawing/2014/main" id="{01ADF944-397D-4419-8C61-E683930D2FE2}"/>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1738794" name="Freeform 42">
                <a:extLst>
                  <a:ext uri="{FF2B5EF4-FFF2-40B4-BE49-F238E27FC236}">
                    <a16:creationId xmlns:a16="http://schemas.microsoft.com/office/drawing/2014/main" id="{308C750D-529B-48A6-937D-071D406CBE32}"/>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1738795" name="Freeform 43">
                <a:extLst>
                  <a:ext uri="{FF2B5EF4-FFF2-40B4-BE49-F238E27FC236}">
                    <a16:creationId xmlns:a16="http://schemas.microsoft.com/office/drawing/2014/main" id="{FC09C91C-F975-4A31-AD20-66ED3CD03CBD}"/>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a:defRPr/>
                </a:pPr>
                <a:endParaRPr lang="en-US">
                  <a:latin typeface="Arial" charset="0"/>
                </a:endParaRPr>
              </a:p>
            </p:txBody>
          </p:sp>
          <p:sp>
            <p:nvSpPr>
              <p:cNvPr id="1057" name="Freeform 44">
                <a:extLst>
                  <a:ext uri="{FF2B5EF4-FFF2-40B4-BE49-F238E27FC236}">
                    <a16:creationId xmlns:a16="http://schemas.microsoft.com/office/drawing/2014/main" id="{33813678-504B-4126-92CF-76B2B1919687}"/>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38797" name="Freeform 45">
                <a:extLst>
                  <a:ext uri="{FF2B5EF4-FFF2-40B4-BE49-F238E27FC236}">
                    <a16:creationId xmlns:a16="http://schemas.microsoft.com/office/drawing/2014/main" id="{DC2FE521-BAC5-4120-9CC0-DEFDE52F44EA}"/>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p:spPr>
            <p:txBody>
              <a:bodyPr/>
              <a:lstStyle/>
              <a:p>
                <a:pPr>
                  <a:defRPr/>
                </a:pPr>
                <a:endParaRPr lang="en-US">
                  <a:latin typeface="Arial" charset="0"/>
                </a:endParaRPr>
              </a:p>
            </p:txBody>
          </p:sp>
          <p:sp>
            <p:nvSpPr>
              <p:cNvPr id="1738798" name="Freeform 46">
                <a:extLst>
                  <a:ext uri="{FF2B5EF4-FFF2-40B4-BE49-F238E27FC236}">
                    <a16:creationId xmlns:a16="http://schemas.microsoft.com/office/drawing/2014/main" id="{C80951B4-F437-4D97-927E-A21BE78BA51D}"/>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1738799" name="Freeform 47">
                <a:extLst>
                  <a:ext uri="{FF2B5EF4-FFF2-40B4-BE49-F238E27FC236}">
                    <a16:creationId xmlns:a16="http://schemas.microsoft.com/office/drawing/2014/main" id="{B4D24707-6898-410A-A3D7-BAFB350CBAF2}"/>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a:defRPr/>
                </a:pPr>
                <a:endParaRPr lang="en-US">
                  <a:latin typeface="Arial" charset="0"/>
                </a:endParaRPr>
              </a:p>
            </p:txBody>
          </p:sp>
          <p:sp>
            <p:nvSpPr>
              <p:cNvPr id="1738800" name="Oval 48">
                <a:extLst>
                  <a:ext uri="{FF2B5EF4-FFF2-40B4-BE49-F238E27FC236}">
                    <a16:creationId xmlns:a16="http://schemas.microsoft.com/office/drawing/2014/main" id="{81A63589-FE3D-4013-9642-51D9B484EE1E}"/>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p:spPr>
            <p:txBody>
              <a:bodyPr/>
              <a:lstStyle/>
              <a:p>
                <a:pPr>
                  <a:defRPr/>
                </a:pPr>
                <a:endParaRPr lang="en-US">
                  <a:latin typeface="Arial" charset="0"/>
                </a:endParaRPr>
              </a:p>
            </p:txBody>
          </p:sp>
          <p:sp>
            <p:nvSpPr>
              <p:cNvPr id="1738801" name="Oval 49">
                <a:extLst>
                  <a:ext uri="{FF2B5EF4-FFF2-40B4-BE49-F238E27FC236}">
                    <a16:creationId xmlns:a16="http://schemas.microsoft.com/office/drawing/2014/main" id="{D6675A69-8997-47A8-B850-4AFE8D11801E}"/>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802" name="Oval 50">
                <a:extLst>
                  <a:ext uri="{FF2B5EF4-FFF2-40B4-BE49-F238E27FC236}">
                    <a16:creationId xmlns:a16="http://schemas.microsoft.com/office/drawing/2014/main" id="{AAA180F4-8A3D-4B9B-8998-2F1A84D180E2}"/>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1738803" name="Oval 51">
                <a:extLst>
                  <a:ext uri="{FF2B5EF4-FFF2-40B4-BE49-F238E27FC236}">
                    <a16:creationId xmlns:a16="http://schemas.microsoft.com/office/drawing/2014/main" id="{00831E9D-314A-471B-BC0D-D5124CBCAC4A}"/>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a:defRPr/>
                </a:pPr>
                <a:endParaRPr lang="en-US">
                  <a:latin typeface="Arial" charset="0"/>
                </a:endParaRPr>
              </a:p>
            </p:txBody>
          </p:sp>
          <p:sp>
            <p:nvSpPr>
              <p:cNvPr id="1738804" name="Oval 52">
                <a:extLst>
                  <a:ext uri="{FF2B5EF4-FFF2-40B4-BE49-F238E27FC236}">
                    <a16:creationId xmlns:a16="http://schemas.microsoft.com/office/drawing/2014/main" id="{7F2E411B-9004-4154-B25E-94E807205BEC}"/>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a:defRPr/>
                </a:pPr>
                <a:endParaRPr lang="en-US">
                  <a:latin typeface="Arial" charset="0"/>
                </a:endParaRPr>
              </a:p>
            </p:txBody>
          </p:sp>
          <p:sp>
            <p:nvSpPr>
              <p:cNvPr id="1738805" name="Oval 53">
                <a:extLst>
                  <a:ext uri="{FF2B5EF4-FFF2-40B4-BE49-F238E27FC236}">
                    <a16:creationId xmlns:a16="http://schemas.microsoft.com/office/drawing/2014/main" id="{F46088A0-5232-48B1-924C-BE5D6D0B3710}"/>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a:defRPr/>
                </a:pPr>
                <a:endParaRPr lang="en-US">
                  <a:latin typeface="Arial" charset="0"/>
                </a:endParaRPr>
              </a:p>
            </p:txBody>
          </p:sp>
        </p:grpSp>
        <p:grpSp>
          <p:nvGrpSpPr>
            <p:cNvPr id="1037" name="Group 54">
              <a:extLst>
                <a:ext uri="{FF2B5EF4-FFF2-40B4-BE49-F238E27FC236}">
                  <a16:creationId xmlns:a16="http://schemas.microsoft.com/office/drawing/2014/main" id="{4D053093-7130-4E26-AF10-3A57D2BE8CF6}"/>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3C65AAC8-4142-4374-BBC8-7A56B62AD944}"/>
                  </a:ext>
                </a:extLst>
              </p:cNvPr>
              <p:cNvSpPr>
                <a:spLocks/>
              </p:cNvSpPr>
              <p:nvPr/>
            </p:nvSpPr>
            <p:spPr bwMode="hidden">
              <a:xfrm>
                <a:off x="5280" y="3186"/>
                <a:ext cx="383" cy="96"/>
              </a:xfrm>
              <a:custGeom>
                <a:avLst/>
                <a:gdLst>
                  <a:gd name="T0" fmla="*/ 222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2 w 382"/>
                  <a:gd name="T19" fmla="*/ 96 h 96"/>
                  <a:gd name="T20" fmla="*/ 276 w 382"/>
                  <a:gd name="T21" fmla="*/ 90 h 96"/>
                  <a:gd name="T22" fmla="*/ 324 w 382"/>
                  <a:gd name="T23" fmla="*/ 84 h 96"/>
                  <a:gd name="T24" fmla="*/ 365 w 382"/>
                  <a:gd name="T25" fmla="*/ 66 h 96"/>
                  <a:gd name="T26" fmla="*/ 395 w 382"/>
                  <a:gd name="T27" fmla="*/ 42 h 96"/>
                  <a:gd name="T28" fmla="*/ 389 w 382"/>
                  <a:gd name="T29" fmla="*/ 42 h 96"/>
                  <a:gd name="T30" fmla="*/ 359 w 382"/>
                  <a:gd name="T31" fmla="*/ 66 h 96"/>
                  <a:gd name="T32" fmla="*/ 318 w 382"/>
                  <a:gd name="T33" fmla="*/ 78 h 96"/>
                  <a:gd name="T34" fmla="*/ 276 w 382"/>
                  <a:gd name="T35" fmla="*/ 90 h 96"/>
                  <a:gd name="T36" fmla="*/ 222 w 382"/>
                  <a:gd name="T37" fmla="*/ 96 h 96"/>
                  <a:gd name="T38" fmla="*/ 222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56">
                <a:extLst>
                  <a:ext uri="{FF2B5EF4-FFF2-40B4-BE49-F238E27FC236}">
                    <a16:creationId xmlns:a16="http://schemas.microsoft.com/office/drawing/2014/main" id="{2225E533-B5C3-4879-8814-5887529EB96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57">
                <a:extLst>
                  <a:ext uri="{FF2B5EF4-FFF2-40B4-BE49-F238E27FC236}">
                    <a16:creationId xmlns:a16="http://schemas.microsoft.com/office/drawing/2014/main" id="{AE62E5EE-0AA6-4DC7-BD8A-F1EDB9A0F832}"/>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1" name="Freeform 58">
                <a:extLst>
                  <a:ext uri="{FF2B5EF4-FFF2-40B4-BE49-F238E27FC236}">
                    <a16:creationId xmlns:a16="http://schemas.microsoft.com/office/drawing/2014/main" id="{E64A913C-DCF5-42C8-B839-0D33B4E39C8A}"/>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59">
                <a:extLst>
                  <a:ext uri="{FF2B5EF4-FFF2-40B4-BE49-F238E27FC236}">
                    <a16:creationId xmlns:a16="http://schemas.microsoft.com/office/drawing/2014/main" id="{CBDDE078-8684-4270-A40C-29812DCA21A2}"/>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60">
                <a:extLst>
                  <a:ext uri="{FF2B5EF4-FFF2-40B4-BE49-F238E27FC236}">
                    <a16:creationId xmlns:a16="http://schemas.microsoft.com/office/drawing/2014/main" id="{86092971-074F-432B-A609-D2BA026EBC4E}"/>
                  </a:ext>
                </a:extLst>
              </p:cNvPr>
              <p:cNvSpPr>
                <a:spLocks/>
              </p:cNvSpPr>
              <p:nvPr/>
            </p:nvSpPr>
            <p:spPr bwMode="hidden">
              <a:xfrm>
                <a:off x="5489" y="3042"/>
                <a:ext cx="186" cy="210"/>
              </a:xfrm>
              <a:custGeom>
                <a:avLst/>
                <a:gdLst>
                  <a:gd name="T0" fmla="*/ 0 w 185"/>
                  <a:gd name="T1" fmla="*/ 6 h 210"/>
                  <a:gd name="T2" fmla="*/ 66 w 185"/>
                  <a:gd name="T3" fmla="*/ 12 h 210"/>
                  <a:gd name="T4" fmla="*/ 132 w 185"/>
                  <a:gd name="T5" fmla="*/ 36 h 210"/>
                  <a:gd name="T6" fmla="*/ 168 w 185"/>
                  <a:gd name="T7" fmla="*/ 72 h 210"/>
                  <a:gd name="T8" fmla="*/ 174 w 185"/>
                  <a:gd name="T9" fmla="*/ 90 h 210"/>
                  <a:gd name="T10" fmla="*/ 180 w 185"/>
                  <a:gd name="T11" fmla="*/ 114 h 210"/>
                  <a:gd name="T12" fmla="*/ 174 w 185"/>
                  <a:gd name="T13" fmla="*/ 138 h 210"/>
                  <a:gd name="T14" fmla="*/ 162 w 185"/>
                  <a:gd name="T15" fmla="*/ 162 h 210"/>
                  <a:gd name="T16" fmla="*/ 132 w 185"/>
                  <a:gd name="T17" fmla="*/ 180 h 210"/>
                  <a:gd name="T18" fmla="*/ 90 w 185"/>
                  <a:gd name="T19" fmla="*/ 198 h 210"/>
                  <a:gd name="T20" fmla="*/ 109 w 185"/>
                  <a:gd name="T21" fmla="*/ 210 h 210"/>
                  <a:gd name="T22" fmla="*/ 144 w 185"/>
                  <a:gd name="T23" fmla="*/ 192 h 210"/>
                  <a:gd name="T24" fmla="*/ 174 w 185"/>
                  <a:gd name="T25" fmla="*/ 168 h 210"/>
                  <a:gd name="T26" fmla="*/ 192 w 185"/>
                  <a:gd name="T27" fmla="*/ 144 h 210"/>
                  <a:gd name="T28" fmla="*/ 198 w 185"/>
                  <a:gd name="T29" fmla="*/ 114 h 210"/>
                  <a:gd name="T30" fmla="*/ 192 w 185"/>
                  <a:gd name="T31" fmla="*/ 90 h 210"/>
                  <a:gd name="T32" fmla="*/ 186 w 185"/>
                  <a:gd name="T33" fmla="*/ 66 h 210"/>
                  <a:gd name="T34" fmla="*/ 168 w 185"/>
                  <a:gd name="T35" fmla="*/ 48 h 210"/>
                  <a:gd name="T36" fmla="*/ 144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Freeform 61">
                <a:extLst>
                  <a:ext uri="{FF2B5EF4-FFF2-40B4-BE49-F238E27FC236}">
                    <a16:creationId xmlns:a16="http://schemas.microsoft.com/office/drawing/2014/main" id="{A9F52873-9EA6-4D6F-A1E4-0DBA2A3E807B}"/>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45" name="Group 62">
                <a:extLst>
                  <a:ext uri="{FF2B5EF4-FFF2-40B4-BE49-F238E27FC236}">
                    <a16:creationId xmlns:a16="http://schemas.microsoft.com/office/drawing/2014/main" id="{E812DD27-97A6-40E6-AFA5-724A165BA9F8}"/>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9B92B2DA-64F4-48AF-9D71-66F11C5AF12B}"/>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1047" name="Oval 64">
                  <a:extLst>
                    <a:ext uri="{FF2B5EF4-FFF2-40B4-BE49-F238E27FC236}">
                      <a16:creationId xmlns:a16="http://schemas.microsoft.com/office/drawing/2014/main" id="{FD199939-B1ED-4F98-8FBB-87CE9E6CA870}"/>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1048" name="Oval 65">
                  <a:extLst>
                    <a:ext uri="{FF2B5EF4-FFF2-40B4-BE49-F238E27FC236}">
                      <a16:creationId xmlns:a16="http://schemas.microsoft.com/office/drawing/2014/main" id="{C8BE70BC-7309-46A6-BEBF-20CBE79311FD}"/>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sp>
              <p:nvSpPr>
                <p:cNvPr id="1049" name="Oval 66">
                  <a:extLst>
                    <a:ext uri="{FF2B5EF4-FFF2-40B4-BE49-F238E27FC236}">
                      <a16:creationId xmlns:a16="http://schemas.microsoft.com/office/drawing/2014/main" id="{DD99D388-7FAF-4A49-A274-FC7186BA62A7}"/>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a:p>
              </p:txBody>
            </p:sp>
          </p:grpSp>
        </p:grpSp>
      </p:grpSp>
      <p:sp>
        <p:nvSpPr>
          <p:cNvPr id="1738819" name="Rectangle 67">
            <a:extLst>
              <a:ext uri="{FF2B5EF4-FFF2-40B4-BE49-F238E27FC236}">
                <a16:creationId xmlns:a16="http://schemas.microsoft.com/office/drawing/2014/main" id="{1DCF6DED-6751-41F1-BE5B-2342695F0590}"/>
              </a:ext>
            </a:extLst>
          </p:cNvPr>
          <p:cNvSpPr>
            <a:spLocks noGrp="1" noChangeArrowheads="1"/>
          </p:cNvSpPr>
          <p:nvPr>
            <p:ph type="title"/>
          </p:nvPr>
        </p:nvSpPr>
        <p:spPr bwMode="auto">
          <a:xfrm>
            <a:off x="457200" y="277813"/>
            <a:ext cx="8229600" cy="1139825"/>
          </a:xfrm>
          <a:prstGeom prst="rect">
            <a:avLst/>
          </a:prstGeom>
          <a:noFill/>
          <a:ln>
            <a:noFill/>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1738820" name="Rectangle 68">
            <a:extLst>
              <a:ext uri="{FF2B5EF4-FFF2-40B4-BE49-F238E27FC236}">
                <a16:creationId xmlns:a16="http://schemas.microsoft.com/office/drawing/2014/main" id="{61648032-87D4-4882-96B8-C402EC3D1C86}"/>
              </a:ext>
            </a:extLst>
          </p:cNvPr>
          <p:cNvSpPr>
            <a:spLocks noGrp="1" noChangeArrowheads="1"/>
          </p:cNvSpPr>
          <p:nvPr>
            <p:ph type="body" idx="1"/>
          </p:nvPr>
        </p:nvSpPr>
        <p:spPr bwMode="auto">
          <a:xfrm>
            <a:off x="457200" y="1600200"/>
            <a:ext cx="82296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38821" name="Rectangle 69">
            <a:extLst>
              <a:ext uri="{FF2B5EF4-FFF2-40B4-BE49-F238E27FC236}">
                <a16:creationId xmlns:a16="http://schemas.microsoft.com/office/drawing/2014/main" id="{6920EFD2-E81A-4440-8666-477ED73BCBA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738822" name="Rectangle 70">
            <a:extLst>
              <a:ext uri="{FF2B5EF4-FFF2-40B4-BE49-F238E27FC236}">
                <a16:creationId xmlns:a16="http://schemas.microsoft.com/office/drawing/2014/main" id="{16A18440-2E42-4B4C-84E6-0D7E61A7685E}"/>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738823" name="Rectangle 71">
            <a:extLst>
              <a:ext uri="{FF2B5EF4-FFF2-40B4-BE49-F238E27FC236}">
                <a16:creationId xmlns:a16="http://schemas.microsoft.com/office/drawing/2014/main" id="{373B5501-EC42-49CE-ABAD-CA80AFD4EC02}"/>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2807E276-24D5-49B2-BF52-ABBB5848AED7}"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RMS-Admin@floridarevenue.com" TargetMode="External"/><Relationship Id="rId2" Type="http://schemas.openxmlformats.org/officeDocument/2006/relationships/notesSlide" Target="../notesSlides/notesSlide35.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rms-admin@floridarevenu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0">
            <a:extLst>
              <a:ext uri="{FF2B5EF4-FFF2-40B4-BE49-F238E27FC236}">
                <a16:creationId xmlns:a16="http://schemas.microsoft.com/office/drawing/2014/main" id="{F29F0729-4887-4FC7-9F97-C0A32D1C43B6}"/>
              </a:ext>
            </a:extLst>
          </p:cNvPr>
          <p:cNvSpPr>
            <a:spLocks noGrp="1" noChangeArrowheads="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7B1574F-5F5A-4DBE-8AE8-94B1F3E292C0}" type="slidenum">
              <a:rPr lang="en-US" altLang="en-US" sz="1400" smtClean="0">
                <a:latin typeface="Century Gothic" panose="020B0502020202020204" pitchFamily="34" charset="0"/>
              </a:rPr>
              <a:pPr>
                <a:spcBef>
                  <a:spcPct val="0"/>
                </a:spcBef>
                <a:buClrTx/>
                <a:buSzTx/>
                <a:buFontTx/>
                <a:buNone/>
                <a:defRPr/>
              </a:pPr>
              <a:t>1</a:t>
            </a:fld>
            <a:endParaRPr lang="en-US" altLang="en-US" sz="1400">
              <a:latin typeface="Century Gothic" panose="020B0502020202020204" pitchFamily="34" charset="0"/>
            </a:endParaRPr>
          </a:p>
        </p:txBody>
      </p:sp>
      <p:sp>
        <p:nvSpPr>
          <p:cNvPr id="1111044" name="Rectangle 4">
            <a:extLst>
              <a:ext uri="{FF2B5EF4-FFF2-40B4-BE49-F238E27FC236}">
                <a16:creationId xmlns:a16="http://schemas.microsoft.com/office/drawing/2014/main" id="{4CEA9C54-2C55-4E45-9A61-3F20E1E7953C}"/>
              </a:ext>
            </a:extLst>
          </p:cNvPr>
          <p:cNvSpPr>
            <a:spLocks noChangeArrowheads="1"/>
          </p:cNvSpPr>
          <p:nvPr/>
        </p:nvSpPr>
        <p:spPr bwMode="auto">
          <a:xfrm>
            <a:off x="941388" y="334963"/>
            <a:ext cx="7267575" cy="5373687"/>
          </a:xfrm>
          <a:prstGeom prst="rect">
            <a:avLst/>
          </a:prstGeom>
          <a:noFill/>
          <a:ln>
            <a:noFill/>
          </a:ln>
          <a:effectLst/>
        </p:spPr>
        <p:txBody>
          <a:bodyPr wrap="none">
            <a:spAutoFit/>
          </a:bodyPr>
          <a:lstStyle/>
          <a:p>
            <a:pPr algn="ctr">
              <a:defRPr/>
            </a:pPr>
            <a:endParaRPr lang="en-GB" sz="4000" dirty="0">
              <a:solidFill>
                <a:srgbClr val="FDFD33"/>
              </a:solidFill>
              <a:effectLst>
                <a:outerShdw blurRad="38100" dist="38100" dir="2700000" algn="tl">
                  <a:srgbClr val="000000"/>
                </a:outerShdw>
              </a:effectLst>
              <a:latin typeface="Century Gothic" panose="020B0502020202020204" pitchFamily="34" charset="0"/>
            </a:endParaRPr>
          </a:p>
          <a:p>
            <a:pPr algn="ctr">
              <a:defRPr/>
            </a:pPr>
            <a:endParaRPr lang="en-GB" sz="4000" dirty="0">
              <a:solidFill>
                <a:srgbClr val="FDFD33"/>
              </a:solidFill>
              <a:effectLst>
                <a:outerShdw blurRad="38100" dist="38100" dir="2700000" algn="tl">
                  <a:srgbClr val="000000"/>
                </a:outerShdw>
              </a:effectLst>
              <a:latin typeface="Century Gothic" panose="020B0502020202020204" pitchFamily="34" charset="0"/>
            </a:endParaRPr>
          </a:p>
          <a:p>
            <a:pPr algn="ctr">
              <a:defRPr/>
            </a:pPr>
            <a:r>
              <a:rPr lang="en-GB" sz="4800" dirty="0">
                <a:solidFill>
                  <a:srgbClr val="FDFD33"/>
                </a:solidFill>
                <a:effectLst>
                  <a:outerShdw blurRad="38100" dist="38100" dir="2700000" algn="tl">
                    <a:srgbClr val="000000"/>
                  </a:outerShdw>
                </a:effectLst>
                <a:latin typeface="Century Gothic" panose="020B0502020202020204" pitchFamily="34" charset="0"/>
              </a:rPr>
              <a:t>Micro Office Time Diary </a:t>
            </a:r>
          </a:p>
          <a:p>
            <a:pPr algn="ctr">
              <a:defRPr/>
            </a:pPr>
            <a:r>
              <a:rPr lang="en-GB" sz="4800" dirty="0">
                <a:solidFill>
                  <a:srgbClr val="FDFD33"/>
                </a:solidFill>
                <a:effectLst>
                  <a:outerShdw blurRad="38100" dist="38100" dir="2700000" algn="tl">
                    <a:srgbClr val="000000"/>
                  </a:outerShdw>
                </a:effectLst>
                <a:latin typeface="Century Gothic" panose="020B0502020202020204" pitchFamily="34" charset="0"/>
              </a:rPr>
              <a:t>Refresher Training</a:t>
            </a:r>
          </a:p>
          <a:p>
            <a:pPr algn="ctr">
              <a:defRPr/>
            </a:pPr>
            <a:endParaRPr lang="en-GB" sz="1600" dirty="0">
              <a:solidFill>
                <a:srgbClr val="FDFD33"/>
              </a:solidFill>
              <a:effectLst>
                <a:outerShdw blurRad="38100" dist="38100" dir="2700000" algn="tl">
                  <a:srgbClr val="000000"/>
                </a:outerShdw>
              </a:effectLst>
              <a:latin typeface="Century Gothic" panose="020B0502020202020204" pitchFamily="34" charset="0"/>
            </a:endParaRPr>
          </a:p>
          <a:p>
            <a:pPr algn="ctr">
              <a:defRPr/>
            </a:pPr>
            <a:endParaRPr lang="en-GB" sz="1600" dirty="0">
              <a:solidFill>
                <a:srgbClr val="FDFD33"/>
              </a:solidFill>
              <a:effectLst>
                <a:outerShdw blurRad="38100" dist="38100" dir="2700000" algn="tl">
                  <a:srgbClr val="000000"/>
                </a:outerShdw>
              </a:effectLst>
              <a:latin typeface="Century Gothic" panose="020B0502020202020204" pitchFamily="34" charset="0"/>
            </a:endParaRPr>
          </a:p>
          <a:p>
            <a:pPr algn="ctr">
              <a:lnSpc>
                <a:spcPct val="130000"/>
              </a:lnSpc>
              <a:defRPr/>
            </a:pPr>
            <a:r>
              <a:rPr lang="en-GB" sz="3600" dirty="0">
                <a:solidFill>
                  <a:srgbClr val="FFFFFF"/>
                </a:solidFill>
                <a:effectLst>
                  <a:outerShdw blurRad="38100" dist="38100" dir="2700000" algn="tl">
                    <a:srgbClr val="000000"/>
                  </a:outerShdw>
                </a:effectLst>
                <a:latin typeface="Century Gothic" panose="020B0502020202020204" pitchFamily="34" charset="0"/>
              </a:rPr>
              <a:t>presented by the</a:t>
            </a:r>
            <a:br>
              <a:rPr lang="en-GB" sz="3600" dirty="0">
                <a:solidFill>
                  <a:srgbClr val="FFFFFF"/>
                </a:solidFill>
                <a:effectLst>
                  <a:outerShdw blurRad="38100" dist="38100" dir="2700000" algn="tl">
                    <a:srgbClr val="000000"/>
                  </a:outerShdw>
                </a:effectLst>
                <a:latin typeface="Century Gothic" panose="020B0502020202020204" pitchFamily="34" charset="0"/>
              </a:rPr>
            </a:br>
            <a:r>
              <a:rPr lang="en-GB" sz="3600" dirty="0">
                <a:solidFill>
                  <a:srgbClr val="FFFFFF"/>
                </a:solidFill>
                <a:effectLst>
                  <a:outerShdw blurRad="38100" dist="38100" dir="2700000" algn="tl">
                    <a:srgbClr val="000000"/>
                  </a:outerShdw>
                </a:effectLst>
                <a:latin typeface="Century Gothic" panose="020B0502020202020204" pitchFamily="34" charset="0"/>
              </a:rPr>
              <a:t>Florida Department of Revenue</a:t>
            </a:r>
            <a:br>
              <a:rPr lang="en-GB" sz="4000" dirty="0">
                <a:solidFill>
                  <a:srgbClr val="FFFFFF"/>
                </a:solidFill>
                <a:effectLst>
                  <a:outerShdw blurRad="38100" dist="38100" dir="2700000" algn="tl">
                    <a:srgbClr val="000000"/>
                  </a:outerShdw>
                </a:effectLst>
                <a:latin typeface="Century Gothic" panose="020B0502020202020204" pitchFamily="34" charset="0"/>
              </a:rPr>
            </a:br>
            <a:r>
              <a:rPr lang="en-GB" sz="1600" dirty="0">
                <a:solidFill>
                  <a:srgbClr val="FFFFFF"/>
                </a:solidFill>
                <a:effectLst>
                  <a:outerShdw blurRad="38100" dist="38100" dir="2700000" algn="tl">
                    <a:srgbClr val="000000"/>
                  </a:outerShdw>
                </a:effectLst>
                <a:latin typeface="Century Gothic" panose="020B0502020202020204" pitchFamily="34" charset="0"/>
              </a:rPr>
              <a:t> </a:t>
            </a:r>
            <a:br>
              <a:rPr lang="en-GB" sz="1600" dirty="0">
                <a:solidFill>
                  <a:srgbClr val="FFFFFF"/>
                </a:solidFill>
                <a:effectLst>
                  <a:outerShdw blurRad="38100" dist="38100" dir="2700000" algn="tl">
                    <a:srgbClr val="000000"/>
                  </a:outerShdw>
                </a:effectLst>
                <a:latin typeface="Century Gothic" panose="020B0502020202020204" pitchFamily="34" charset="0"/>
              </a:rPr>
            </a:br>
            <a:endParaRPr lang="en-US" sz="1600" dirty="0">
              <a:solidFill>
                <a:srgbClr val="FFFFFF"/>
              </a:solidFill>
              <a:effectLst>
                <a:outerShdw blurRad="38100" dist="38100" dir="2700000" algn="tl">
                  <a:srgbClr val="000000"/>
                </a:outerShdw>
              </a:effectLst>
              <a:latin typeface="Century Gothic" panose="020B0502020202020204" pitchFamily="34" charset="0"/>
            </a:endParaRPr>
          </a:p>
        </p:txBody>
      </p:sp>
      <p:pic>
        <p:nvPicPr>
          <p:cNvPr id="5124" name="Picture 1">
            <a:extLst>
              <a:ext uri="{FF2B5EF4-FFF2-40B4-BE49-F238E27FC236}">
                <a16:creationId xmlns:a16="http://schemas.microsoft.com/office/drawing/2014/main" id="{0F780D98-F0E0-48AE-8B5E-4A4E8767FC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88" y="1524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2142189-D62F-4E47-86D2-0C60CD72BA23}"/>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0B93EB1B-DEA2-487B-8436-7D6D8BDF90B1}" type="slidenum">
              <a:rPr lang="en-US" altLang="en-US" sz="1400" smtClean="0"/>
              <a:pPr>
                <a:spcBef>
                  <a:spcPct val="0"/>
                </a:spcBef>
                <a:buClrTx/>
                <a:buSzTx/>
                <a:buFontTx/>
                <a:buNone/>
                <a:defRPr/>
              </a:pPr>
              <a:t>10</a:t>
            </a:fld>
            <a:endParaRPr lang="en-US" altLang="en-US" sz="1400"/>
          </a:p>
        </p:txBody>
      </p:sp>
      <p:sp>
        <p:nvSpPr>
          <p:cNvPr id="1149954" name="Rectangle 2">
            <a:extLst>
              <a:ext uri="{FF2B5EF4-FFF2-40B4-BE49-F238E27FC236}">
                <a16:creationId xmlns:a16="http://schemas.microsoft.com/office/drawing/2014/main" id="{F085A96B-F2FC-4DE0-ADCD-B3C9D3736FFD}"/>
              </a:ext>
            </a:extLst>
          </p:cNvPr>
          <p:cNvSpPr>
            <a:spLocks noGrp="1" noChangeArrowheads="1"/>
          </p:cNvSpPr>
          <p:nvPr>
            <p:ph type="title"/>
          </p:nvPr>
        </p:nvSpPr>
        <p:spPr/>
        <p:txBody>
          <a:bodyPr/>
          <a:lstStyle/>
          <a:p>
            <a:pPr eaLnBrk="1" hangingPunct="1">
              <a:defRPr/>
            </a:pPr>
            <a:r>
              <a:rPr lang="en-US" sz="3600" dirty="0">
                <a:latin typeface="Century Gothic" panose="020B0502020202020204" pitchFamily="34" charset="0"/>
              </a:rPr>
              <a:t>Role of Counties: </a:t>
            </a:r>
            <a:r>
              <a:rPr lang="en-US" sz="4000" dirty="0">
                <a:latin typeface="Century Gothic" panose="020B0502020202020204" pitchFamily="34" charset="0"/>
              </a:rPr>
              <a:t> </a:t>
            </a:r>
            <a:br>
              <a:rPr lang="en-US" sz="4000" dirty="0">
                <a:latin typeface="Century Gothic" panose="020B0502020202020204" pitchFamily="34" charset="0"/>
              </a:rPr>
            </a:br>
            <a:r>
              <a:rPr lang="en-US" sz="4000" dirty="0">
                <a:latin typeface="Century Gothic" panose="020B0502020202020204" pitchFamily="34" charset="0"/>
              </a:rPr>
              <a:t>Supervisor Responsibilities</a:t>
            </a:r>
          </a:p>
        </p:txBody>
      </p:sp>
      <p:sp>
        <p:nvSpPr>
          <p:cNvPr id="1149955" name="Rectangle 3">
            <a:extLst>
              <a:ext uri="{FF2B5EF4-FFF2-40B4-BE49-F238E27FC236}">
                <a16:creationId xmlns:a16="http://schemas.microsoft.com/office/drawing/2014/main" id="{DFE62EAC-2B08-4D95-BEF0-822C639F0F23}"/>
              </a:ext>
            </a:extLst>
          </p:cNvPr>
          <p:cNvSpPr>
            <a:spLocks noGrp="1" noChangeArrowheads="1"/>
          </p:cNvSpPr>
          <p:nvPr>
            <p:ph type="body" idx="1"/>
          </p:nvPr>
        </p:nvSpPr>
        <p:spPr>
          <a:xfrm>
            <a:off x="533400" y="1676400"/>
            <a:ext cx="8077200" cy="5181600"/>
          </a:xfrm>
        </p:spPr>
        <p:txBody>
          <a:bodyPr/>
          <a:lstStyle/>
          <a:p>
            <a:pPr eaLnBrk="1" hangingPunct="1">
              <a:spcBef>
                <a:spcPct val="60000"/>
              </a:spcBef>
              <a:defRPr/>
            </a:pPr>
            <a:r>
              <a:rPr lang="en-US" sz="2800" dirty="0">
                <a:latin typeface="Century Gothic" panose="020B0502020202020204" pitchFamily="34" charset="0"/>
              </a:rPr>
              <a:t>Communicate to the Delegate the following participant information:</a:t>
            </a:r>
          </a:p>
          <a:p>
            <a:pPr lvl="1" eaLnBrk="1" hangingPunct="1">
              <a:spcBef>
                <a:spcPct val="60000"/>
              </a:spcBef>
              <a:defRPr/>
            </a:pPr>
            <a:r>
              <a:rPr lang="en-US" sz="2400" dirty="0">
                <a:latin typeface="Century Gothic" panose="020B0502020202020204" pitchFamily="34" charset="0"/>
              </a:rPr>
              <a:t>New hires</a:t>
            </a:r>
          </a:p>
          <a:p>
            <a:pPr lvl="1" eaLnBrk="1" hangingPunct="1">
              <a:spcBef>
                <a:spcPct val="60000"/>
              </a:spcBef>
              <a:defRPr/>
            </a:pPr>
            <a:r>
              <a:rPr lang="en-US" sz="2400" dirty="0">
                <a:latin typeface="Century Gothic" panose="020B0502020202020204" pitchFamily="34" charset="0"/>
              </a:rPr>
              <a:t>Terminations</a:t>
            </a:r>
          </a:p>
          <a:p>
            <a:pPr lvl="1" eaLnBrk="1" hangingPunct="1">
              <a:spcBef>
                <a:spcPct val="60000"/>
              </a:spcBef>
              <a:defRPr/>
            </a:pPr>
            <a:r>
              <a:rPr lang="en-US" sz="2400" dirty="0">
                <a:latin typeface="Century Gothic" panose="020B0502020202020204" pitchFamily="34" charset="0"/>
              </a:rPr>
              <a:t>Changes in assignments into or out of Child Support</a:t>
            </a:r>
          </a:p>
          <a:p>
            <a:pPr lvl="1" eaLnBrk="1" hangingPunct="1">
              <a:spcBef>
                <a:spcPct val="60000"/>
              </a:spcBef>
              <a:defRPr/>
            </a:pPr>
            <a:r>
              <a:rPr lang="en-US" sz="2400" dirty="0">
                <a:latin typeface="Century Gothic" panose="020B0502020202020204" pitchFamily="34" charset="0"/>
              </a:rPr>
              <a:t>Changes in leave status</a:t>
            </a:r>
          </a:p>
          <a:p>
            <a:pPr lvl="2" eaLnBrk="1" hangingPunct="1">
              <a:spcBef>
                <a:spcPct val="60000"/>
              </a:spcBef>
              <a:defRPr/>
            </a:pPr>
            <a:r>
              <a:rPr lang="en-US" sz="2000" dirty="0">
                <a:latin typeface="Century Gothic" panose="020B0502020202020204" pitchFamily="34" charset="0"/>
              </a:rPr>
              <a:t>Vacations</a:t>
            </a:r>
          </a:p>
          <a:p>
            <a:pPr lvl="2" eaLnBrk="1" hangingPunct="1">
              <a:spcBef>
                <a:spcPct val="60000"/>
              </a:spcBef>
              <a:defRPr/>
            </a:pPr>
            <a:r>
              <a:rPr lang="en-US" sz="2000" dirty="0">
                <a:latin typeface="Century Gothic" panose="020B0502020202020204" pitchFamily="34" charset="0"/>
              </a:rPr>
              <a:t>Extended leave</a:t>
            </a:r>
          </a:p>
        </p:txBody>
      </p:sp>
      <p:pic>
        <p:nvPicPr>
          <p:cNvPr id="21509" name="Picture 1">
            <a:extLst>
              <a:ext uri="{FF2B5EF4-FFF2-40B4-BE49-F238E27FC236}">
                <a16:creationId xmlns:a16="http://schemas.microsoft.com/office/drawing/2014/main" id="{7ECF6A24-934E-475E-90F0-C99A00E4A9F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2065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4EA515A-BB03-4AE5-BEB1-9ADF08129DF6}"/>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A841278C-A663-4B32-AE3C-87CA152A4CBD}" type="slidenum">
              <a:rPr lang="en-US" altLang="en-US" sz="1400" smtClean="0"/>
              <a:pPr>
                <a:spcBef>
                  <a:spcPct val="0"/>
                </a:spcBef>
                <a:buClrTx/>
                <a:buSzTx/>
                <a:buFontTx/>
                <a:buNone/>
                <a:defRPr/>
              </a:pPr>
              <a:t>11</a:t>
            </a:fld>
            <a:endParaRPr lang="en-US" altLang="en-US" sz="1400"/>
          </a:p>
        </p:txBody>
      </p:sp>
      <p:sp>
        <p:nvSpPr>
          <p:cNvPr id="1632258" name="Rectangle 2">
            <a:extLst>
              <a:ext uri="{FF2B5EF4-FFF2-40B4-BE49-F238E27FC236}">
                <a16:creationId xmlns:a16="http://schemas.microsoft.com/office/drawing/2014/main" id="{3F44FA17-37EB-4AE7-B64E-8F3DECDA7662}"/>
              </a:ext>
            </a:extLst>
          </p:cNvPr>
          <p:cNvSpPr>
            <a:spLocks noGrp="1" noChangeArrowheads="1"/>
          </p:cNvSpPr>
          <p:nvPr>
            <p:ph type="title"/>
          </p:nvPr>
        </p:nvSpPr>
        <p:spPr>
          <a:xfrm>
            <a:off x="241300" y="609600"/>
            <a:ext cx="8902700" cy="1295400"/>
          </a:xfrm>
        </p:spPr>
        <p:txBody>
          <a:bodyPr/>
          <a:lstStyle/>
          <a:p>
            <a:pPr eaLnBrk="1" hangingPunct="1">
              <a:defRPr/>
            </a:pPr>
            <a:r>
              <a:rPr lang="en-US" sz="3600" dirty="0">
                <a:latin typeface="Century Gothic" panose="020B0502020202020204" pitchFamily="34" charset="0"/>
              </a:rPr>
              <a:t>Role of Counties: </a:t>
            </a:r>
            <a:r>
              <a:rPr lang="en-US" sz="4000" dirty="0">
                <a:latin typeface="Century Gothic" panose="020B0502020202020204" pitchFamily="34" charset="0"/>
              </a:rPr>
              <a:t> </a:t>
            </a:r>
            <a:br>
              <a:rPr lang="en-US" sz="4000" dirty="0">
                <a:latin typeface="Century Gothic" panose="020B0502020202020204" pitchFamily="34" charset="0"/>
              </a:rPr>
            </a:br>
            <a:r>
              <a:rPr lang="en-US" sz="3600" dirty="0">
                <a:latin typeface="Century Gothic" panose="020B0502020202020204" pitchFamily="34" charset="0"/>
              </a:rPr>
              <a:t>Time Diary Participant Responsibilities</a:t>
            </a:r>
            <a:br>
              <a:rPr lang="en-US" sz="3600" dirty="0"/>
            </a:br>
            <a:endParaRPr lang="en-US" sz="3600" dirty="0"/>
          </a:p>
        </p:txBody>
      </p:sp>
      <p:sp>
        <p:nvSpPr>
          <p:cNvPr id="1632259" name="Rectangle 3">
            <a:extLst>
              <a:ext uri="{FF2B5EF4-FFF2-40B4-BE49-F238E27FC236}">
                <a16:creationId xmlns:a16="http://schemas.microsoft.com/office/drawing/2014/main" id="{A6E97D58-806F-494C-A4BB-A41816B51179}"/>
              </a:ext>
            </a:extLst>
          </p:cNvPr>
          <p:cNvSpPr>
            <a:spLocks noGrp="1" noChangeArrowheads="1"/>
          </p:cNvSpPr>
          <p:nvPr>
            <p:ph type="body" idx="1"/>
          </p:nvPr>
        </p:nvSpPr>
        <p:spPr>
          <a:xfrm>
            <a:off x="533400" y="1905000"/>
            <a:ext cx="8077200" cy="4724400"/>
          </a:xfrm>
        </p:spPr>
        <p:txBody>
          <a:bodyPr/>
          <a:lstStyle/>
          <a:p>
            <a:pPr eaLnBrk="1" hangingPunct="1">
              <a:lnSpc>
                <a:spcPct val="80000"/>
              </a:lnSpc>
              <a:spcBef>
                <a:spcPct val="75000"/>
              </a:spcBef>
              <a:defRPr/>
            </a:pPr>
            <a:r>
              <a:rPr lang="en-US" dirty="0">
                <a:latin typeface="Century Gothic" panose="020B0502020202020204" pitchFamily="34" charset="0"/>
              </a:rPr>
              <a:t>If working outside of the office, check in with Delegate at the start of the work day to determine if it is a Time Diary Day</a:t>
            </a:r>
          </a:p>
          <a:p>
            <a:pPr eaLnBrk="1" hangingPunct="1">
              <a:lnSpc>
                <a:spcPct val="80000"/>
              </a:lnSpc>
              <a:spcBef>
                <a:spcPct val="75000"/>
              </a:spcBef>
              <a:defRPr/>
            </a:pPr>
            <a:r>
              <a:rPr lang="en-US" dirty="0">
                <a:latin typeface="Century Gothic" panose="020B0502020202020204" pitchFamily="34" charset="0"/>
              </a:rPr>
              <a:t>Complete </a:t>
            </a:r>
            <a:r>
              <a:rPr lang="en-US" b="1" dirty="0">
                <a:latin typeface="Century Gothic" panose="020B0502020202020204" pitchFamily="34" charset="0"/>
              </a:rPr>
              <a:t>Micro Office Time Diaries</a:t>
            </a:r>
            <a:r>
              <a:rPr lang="en-US" dirty="0">
                <a:latin typeface="Century Gothic" panose="020B0502020202020204" pitchFamily="34" charset="0"/>
              </a:rPr>
              <a:t> in an accurate, thorough and timely manner</a:t>
            </a:r>
          </a:p>
          <a:p>
            <a:pPr eaLnBrk="1" hangingPunct="1">
              <a:lnSpc>
                <a:spcPct val="80000"/>
              </a:lnSpc>
              <a:spcBef>
                <a:spcPct val="75000"/>
              </a:spcBef>
              <a:defRPr/>
            </a:pPr>
            <a:r>
              <a:rPr lang="en-US" dirty="0">
                <a:latin typeface="Century Gothic" panose="020B0502020202020204" pitchFamily="34" charset="0"/>
              </a:rPr>
              <a:t>Seek clarification from Delegate concerning correct Time Diary procedures whenever necessary</a:t>
            </a:r>
          </a:p>
        </p:txBody>
      </p:sp>
      <p:pic>
        <p:nvPicPr>
          <p:cNvPr id="23557" name="Picture 1">
            <a:extLst>
              <a:ext uri="{FF2B5EF4-FFF2-40B4-BE49-F238E27FC236}">
                <a16:creationId xmlns:a16="http://schemas.microsoft.com/office/drawing/2014/main" id="{31DB5D2D-6156-4A01-8BAA-611AE654705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8275" y="41275"/>
            <a:ext cx="65881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AE2F31C9-4151-4D9A-B0A3-001C179A6EE9}"/>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0F22B4F-7CBC-4E89-B0E4-0430A9A48748}" type="slidenum">
              <a:rPr lang="en-US" altLang="en-US" sz="1400" smtClean="0"/>
              <a:pPr>
                <a:spcBef>
                  <a:spcPct val="0"/>
                </a:spcBef>
                <a:buClrTx/>
                <a:buSzTx/>
                <a:buFontTx/>
                <a:buNone/>
                <a:defRPr/>
              </a:pPr>
              <a:t>12</a:t>
            </a:fld>
            <a:endParaRPr lang="en-US" altLang="en-US" sz="1400"/>
          </a:p>
        </p:txBody>
      </p:sp>
      <p:sp>
        <p:nvSpPr>
          <p:cNvPr id="1200130" name="Rectangle 2">
            <a:extLst>
              <a:ext uri="{FF2B5EF4-FFF2-40B4-BE49-F238E27FC236}">
                <a16:creationId xmlns:a16="http://schemas.microsoft.com/office/drawing/2014/main" id="{AC6EEC58-9AB6-4970-8178-F8F8A2DE5565}"/>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Role of DOR</a:t>
            </a:r>
          </a:p>
        </p:txBody>
      </p:sp>
      <p:sp>
        <p:nvSpPr>
          <p:cNvPr id="1200131" name="Rectangle 3">
            <a:extLst>
              <a:ext uri="{FF2B5EF4-FFF2-40B4-BE49-F238E27FC236}">
                <a16:creationId xmlns:a16="http://schemas.microsoft.com/office/drawing/2014/main" id="{31D7B93D-E5BF-43A3-9BFE-883B23B3ABC7}"/>
              </a:ext>
            </a:extLst>
          </p:cNvPr>
          <p:cNvSpPr>
            <a:spLocks noGrp="1" noChangeArrowheads="1"/>
          </p:cNvSpPr>
          <p:nvPr>
            <p:ph type="body" idx="1"/>
          </p:nvPr>
        </p:nvSpPr>
        <p:spPr>
          <a:xfrm>
            <a:off x="609600" y="1371600"/>
            <a:ext cx="8305800" cy="5486400"/>
          </a:xfrm>
        </p:spPr>
        <p:txBody>
          <a:bodyPr/>
          <a:lstStyle/>
          <a:p>
            <a:pPr eaLnBrk="1" hangingPunct="1">
              <a:lnSpc>
                <a:spcPct val="105000"/>
              </a:lnSpc>
              <a:spcBef>
                <a:spcPct val="75000"/>
              </a:spcBef>
              <a:defRPr/>
            </a:pPr>
            <a:r>
              <a:rPr lang="en-US" sz="2000" dirty="0">
                <a:latin typeface="Century Gothic" panose="020B0502020202020204" pitchFamily="34" charset="0"/>
              </a:rPr>
              <a:t>Develop and distribute </a:t>
            </a:r>
            <a:r>
              <a:rPr lang="en-US" sz="2000" b="1" dirty="0">
                <a:latin typeface="Century Gothic" panose="020B0502020202020204" pitchFamily="34" charset="0"/>
              </a:rPr>
              <a:t>Time Diary Training PowerPoint </a:t>
            </a:r>
            <a:r>
              <a:rPr lang="en-US" sz="2000" dirty="0">
                <a:latin typeface="Century Gothic" panose="020B0502020202020204" pitchFamily="34" charset="0"/>
              </a:rPr>
              <a:t>and approved forms</a:t>
            </a:r>
          </a:p>
          <a:p>
            <a:pPr eaLnBrk="1" hangingPunct="1">
              <a:lnSpc>
                <a:spcPct val="125000"/>
              </a:lnSpc>
              <a:spcBef>
                <a:spcPct val="75000"/>
              </a:spcBef>
              <a:defRPr/>
            </a:pPr>
            <a:r>
              <a:rPr lang="en-US" sz="2000" dirty="0">
                <a:latin typeface="Century Gothic" panose="020B0502020202020204" pitchFamily="34" charset="0"/>
              </a:rPr>
              <a:t>Conduct RMS Time Diary training for Delegates and deputies</a:t>
            </a:r>
          </a:p>
          <a:p>
            <a:pPr eaLnBrk="1" hangingPunct="1">
              <a:lnSpc>
                <a:spcPct val="125000"/>
              </a:lnSpc>
              <a:spcBef>
                <a:spcPct val="75000"/>
              </a:spcBef>
              <a:defRPr/>
            </a:pPr>
            <a:r>
              <a:rPr lang="en-US" sz="2000" dirty="0">
                <a:latin typeface="Century Gothic" panose="020B0502020202020204" pitchFamily="34" charset="0"/>
              </a:rPr>
              <a:t>Apply RMS methodology and procedures</a:t>
            </a:r>
          </a:p>
          <a:p>
            <a:pPr eaLnBrk="1" hangingPunct="1">
              <a:lnSpc>
                <a:spcPct val="125000"/>
              </a:lnSpc>
              <a:spcBef>
                <a:spcPct val="75000"/>
              </a:spcBef>
              <a:defRPr/>
            </a:pPr>
            <a:r>
              <a:rPr lang="en-US" sz="2000" dirty="0">
                <a:latin typeface="Century Gothic" panose="020B0502020202020204" pitchFamily="34" charset="0"/>
              </a:rPr>
              <a:t>Answer questions and provide assistance as needed</a:t>
            </a:r>
          </a:p>
          <a:p>
            <a:pPr eaLnBrk="1" hangingPunct="1">
              <a:lnSpc>
                <a:spcPct val="125000"/>
              </a:lnSpc>
              <a:spcBef>
                <a:spcPct val="75000"/>
              </a:spcBef>
              <a:defRPr/>
            </a:pPr>
            <a:r>
              <a:rPr lang="en-US" sz="2000" dirty="0">
                <a:latin typeface="Century Gothic" panose="020B0502020202020204" pitchFamily="34" charset="0"/>
              </a:rPr>
              <a:t>Validate response forms and compile RMS results</a:t>
            </a:r>
          </a:p>
          <a:p>
            <a:pPr eaLnBrk="1" hangingPunct="1">
              <a:lnSpc>
                <a:spcPct val="105000"/>
              </a:lnSpc>
              <a:spcBef>
                <a:spcPct val="75000"/>
              </a:spcBef>
              <a:defRPr/>
            </a:pPr>
            <a:r>
              <a:rPr lang="en-US" sz="2000" dirty="0">
                <a:latin typeface="Century Gothic" panose="020B0502020202020204" pitchFamily="34" charset="0"/>
              </a:rPr>
              <a:t>Calculate IV-D percentage in April for the quarterly counties</a:t>
            </a:r>
          </a:p>
          <a:p>
            <a:pPr eaLnBrk="1" hangingPunct="1">
              <a:lnSpc>
                <a:spcPct val="125000"/>
              </a:lnSpc>
              <a:spcBef>
                <a:spcPct val="75000"/>
              </a:spcBef>
              <a:defRPr/>
            </a:pPr>
            <a:r>
              <a:rPr lang="en-US" sz="2000" dirty="0">
                <a:latin typeface="Century Gothic" panose="020B0502020202020204" pitchFamily="34" charset="0"/>
              </a:rPr>
              <a:t>Respond to requests and comply with directives from ACF</a:t>
            </a:r>
          </a:p>
        </p:txBody>
      </p:sp>
      <p:pic>
        <p:nvPicPr>
          <p:cNvPr id="25605" name="Picture 1">
            <a:extLst>
              <a:ext uri="{FF2B5EF4-FFF2-40B4-BE49-F238E27FC236}">
                <a16:creationId xmlns:a16="http://schemas.microsoft.com/office/drawing/2014/main" id="{EF8C0E18-94D5-4EDB-8A0D-DC7050837D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5100" y="152400"/>
            <a:ext cx="65881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447ABC5B-0283-407F-8AF0-6719CB261107}"/>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05B7C066-B8A2-49E7-84C5-DBAB600387AD}" type="slidenum">
              <a:rPr lang="en-US" altLang="en-US" sz="1400" smtClean="0"/>
              <a:pPr>
                <a:spcBef>
                  <a:spcPct val="0"/>
                </a:spcBef>
                <a:buClrTx/>
                <a:buSzTx/>
                <a:buFontTx/>
                <a:buNone/>
                <a:defRPr/>
              </a:pPr>
              <a:t>13</a:t>
            </a:fld>
            <a:endParaRPr lang="en-US" altLang="en-US" sz="1400"/>
          </a:p>
        </p:txBody>
      </p:sp>
      <p:sp>
        <p:nvSpPr>
          <p:cNvPr id="1202178" name="Rectangle 2">
            <a:extLst>
              <a:ext uri="{FF2B5EF4-FFF2-40B4-BE49-F238E27FC236}">
                <a16:creationId xmlns:a16="http://schemas.microsoft.com/office/drawing/2014/main" id="{369ED802-104D-4BEB-9289-9BFFE0041F73}"/>
              </a:ext>
            </a:extLst>
          </p:cNvPr>
          <p:cNvSpPr>
            <a:spLocks noGrp="1" noChangeArrowheads="1"/>
          </p:cNvSpPr>
          <p:nvPr>
            <p:ph type="title"/>
          </p:nvPr>
        </p:nvSpPr>
        <p:spPr>
          <a:xfrm>
            <a:off x="533400" y="2133600"/>
            <a:ext cx="8229600" cy="1139825"/>
          </a:xfrm>
        </p:spPr>
        <p:txBody>
          <a:bodyPr/>
          <a:lstStyle/>
          <a:p>
            <a:pPr eaLnBrk="1" hangingPunct="1">
              <a:defRPr/>
            </a:pPr>
            <a:r>
              <a:rPr lang="en-US" sz="6600" dirty="0">
                <a:solidFill>
                  <a:schemeClr val="tx1"/>
                </a:solidFill>
                <a:latin typeface="Century Gothic" panose="020B0502020202020204" pitchFamily="34" charset="0"/>
              </a:rPr>
              <a:t>Conducting the RMS</a:t>
            </a:r>
          </a:p>
        </p:txBody>
      </p:sp>
      <p:pic>
        <p:nvPicPr>
          <p:cNvPr id="27652" name="Picture 1">
            <a:extLst>
              <a:ext uri="{FF2B5EF4-FFF2-40B4-BE49-F238E27FC236}">
                <a16:creationId xmlns:a16="http://schemas.microsoft.com/office/drawing/2014/main" id="{1AB7B77D-5E1B-426F-AC8A-0D8358FEF4F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47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D4FD8CF-C9E4-4769-81AF-9AE20E0E78FC}"/>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FE8E086F-5264-4082-B9EF-52D5860A8A57}" type="slidenum">
              <a:rPr lang="en-US" altLang="en-US" sz="1400" smtClean="0"/>
              <a:pPr>
                <a:spcBef>
                  <a:spcPct val="0"/>
                </a:spcBef>
                <a:buClrTx/>
                <a:buSzTx/>
                <a:buFontTx/>
                <a:buNone/>
                <a:defRPr/>
              </a:pPr>
              <a:t>14</a:t>
            </a:fld>
            <a:endParaRPr lang="en-US" altLang="en-US" sz="1400"/>
          </a:p>
        </p:txBody>
      </p:sp>
      <p:sp>
        <p:nvSpPr>
          <p:cNvPr id="1206274" name="Rectangle 2">
            <a:extLst>
              <a:ext uri="{FF2B5EF4-FFF2-40B4-BE49-F238E27FC236}">
                <a16:creationId xmlns:a16="http://schemas.microsoft.com/office/drawing/2014/main" id="{8C7248C8-59B9-4CFA-9BDD-F54155B4B395}"/>
              </a:ext>
            </a:extLst>
          </p:cNvPr>
          <p:cNvSpPr>
            <a:spLocks noGrp="1" noChangeArrowheads="1"/>
          </p:cNvSpPr>
          <p:nvPr>
            <p:ph type="title"/>
          </p:nvPr>
        </p:nvSpPr>
        <p:spPr>
          <a:xfrm>
            <a:off x="457200" y="152400"/>
            <a:ext cx="8229600" cy="1139825"/>
          </a:xfrm>
        </p:spPr>
        <p:txBody>
          <a:bodyPr/>
          <a:lstStyle/>
          <a:p>
            <a:pPr eaLnBrk="1" hangingPunct="1">
              <a:defRPr/>
            </a:pPr>
            <a:r>
              <a:rPr lang="en-US" sz="4000" dirty="0">
                <a:latin typeface="Century Gothic" panose="020B0502020202020204" pitchFamily="34" charset="0"/>
              </a:rPr>
              <a:t>General RMS Preparation</a:t>
            </a:r>
          </a:p>
        </p:txBody>
      </p:sp>
      <p:sp>
        <p:nvSpPr>
          <p:cNvPr id="1206275" name="Rectangle 3">
            <a:extLst>
              <a:ext uri="{FF2B5EF4-FFF2-40B4-BE49-F238E27FC236}">
                <a16:creationId xmlns:a16="http://schemas.microsoft.com/office/drawing/2014/main" id="{6F3024FA-1BC7-4D34-83CB-A48E084E5E8E}"/>
              </a:ext>
            </a:extLst>
          </p:cNvPr>
          <p:cNvSpPr>
            <a:spLocks noGrp="1" noChangeArrowheads="1"/>
          </p:cNvSpPr>
          <p:nvPr>
            <p:ph type="body" idx="1"/>
          </p:nvPr>
        </p:nvSpPr>
        <p:spPr>
          <a:xfrm>
            <a:off x="457200" y="1130300"/>
            <a:ext cx="8229600" cy="5486400"/>
          </a:xfrm>
        </p:spPr>
        <p:txBody>
          <a:bodyPr/>
          <a:lstStyle/>
          <a:p>
            <a:pPr eaLnBrk="1" hangingPunct="1">
              <a:lnSpc>
                <a:spcPct val="90000"/>
              </a:lnSpc>
              <a:spcBef>
                <a:spcPct val="40000"/>
              </a:spcBef>
              <a:buSzPct val="120000"/>
              <a:buFont typeface="Wingdings" panose="05000000000000000000" pitchFamily="2" charset="2"/>
              <a:buChar char="ü"/>
              <a:defRPr/>
            </a:pPr>
            <a:r>
              <a:rPr lang="en-US" sz="2400" dirty="0">
                <a:latin typeface="Century Gothic" panose="020B0502020202020204" pitchFamily="34" charset="0"/>
              </a:rPr>
              <a:t>Micro Offices choose to participate in the RMS by having staff keep a Time Diary one day per week.</a:t>
            </a:r>
          </a:p>
          <a:p>
            <a:pPr eaLnBrk="1" hangingPunct="1">
              <a:lnSpc>
                <a:spcPct val="90000"/>
              </a:lnSpc>
              <a:spcBef>
                <a:spcPct val="40000"/>
              </a:spcBef>
              <a:buSzPct val="120000"/>
              <a:buFont typeface="Wingdings" panose="05000000000000000000" pitchFamily="2" charset="2"/>
              <a:buChar char="ü"/>
              <a:defRPr/>
            </a:pPr>
            <a:r>
              <a:rPr lang="en-US" sz="2400" dirty="0">
                <a:latin typeface="Century Gothic" panose="020B0502020202020204" pitchFamily="34" charset="0"/>
              </a:rPr>
              <a:t>Micro counties using the Time Diary option designate their Delegate and deputies</a:t>
            </a:r>
          </a:p>
          <a:p>
            <a:pPr eaLnBrk="1" hangingPunct="1">
              <a:lnSpc>
                <a:spcPct val="90000"/>
              </a:lnSpc>
              <a:spcBef>
                <a:spcPct val="40000"/>
              </a:spcBef>
              <a:buClr>
                <a:srgbClr val="00FF00"/>
              </a:buClr>
              <a:buFont typeface="Wingdings" panose="05000000000000000000" pitchFamily="2" charset="2"/>
              <a:buChar char="è"/>
              <a:defRPr/>
            </a:pPr>
            <a:r>
              <a:rPr lang="en-US" sz="2400" dirty="0">
                <a:latin typeface="Century Gothic" panose="020B0502020202020204" pitchFamily="34" charset="0"/>
              </a:rPr>
              <a:t>Delegate and deputies receive training</a:t>
            </a:r>
            <a:endParaRPr lang="en-US" sz="2400" dirty="0">
              <a:solidFill>
                <a:srgbClr val="FF66FF"/>
              </a:solidFill>
              <a:latin typeface="Century Gothic" panose="020B0502020202020204" pitchFamily="34" charset="0"/>
            </a:endParaRPr>
          </a:p>
          <a:p>
            <a:pPr eaLnBrk="1" hangingPunct="1">
              <a:lnSpc>
                <a:spcPct val="90000"/>
              </a:lnSpc>
              <a:spcBef>
                <a:spcPct val="40000"/>
              </a:spcBef>
              <a:defRPr/>
            </a:pPr>
            <a:r>
              <a:rPr lang="en-US" sz="2400" dirty="0">
                <a:latin typeface="Century Gothic" panose="020B0502020202020204" pitchFamily="34" charset="0"/>
              </a:rPr>
              <a:t>Delegate and deputies receive and read </a:t>
            </a:r>
            <a:r>
              <a:rPr lang="en-US" sz="2400" b="1" dirty="0">
                <a:latin typeface="Century Gothic" panose="020B0502020202020204" pitchFamily="34" charset="0"/>
              </a:rPr>
              <a:t>Time Diary Procedures Guide, </a:t>
            </a:r>
            <a:r>
              <a:rPr lang="en-US" sz="2400" dirty="0">
                <a:latin typeface="Century Gothic" panose="020B0502020202020204" pitchFamily="34" charset="0"/>
              </a:rPr>
              <a:t>and receive forms for their county.</a:t>
            </a:r>
            <a:r>
              <a:rPr lang="en-US" sz="2400" b="1" dirty="0">
                <a:latin typeface="Century Gothic" panose="020B0502020202020204" pitchFamily="34" charset="0"/>
              </a:rPr>
              <a:t> Please refer to and use the latest version of the procedures.</a:t>
            </a:r>
          </a:p>
          <a:p>
            <a:pPr eaLnBrk="1" hangingPunct="1">
              <a:lnSpc>
                <a:spcPct val="90000"/>
              </a:lnSpc>
              <a:spcBef>
                <a:spcPct val="40000"/>
              </a:spcBef>
              <a:defRPr/>
            </a:pPr>
            <a:r>
              <a:rPr lang="en-US" sz="2400" dirty="0">
                <a:latin typeface="Century Gothic" panose="020B0502020202020204" pitchFamily="34" charset="0"/>
              </a:rPr>
              <a:t>Identify participants</a:t>
            </a:r>
          </a:p>
          <a:p>
            <a:pPr eaLnBrk="1" hangingPunct="1">
              <a:lnSpc>
                <a:spcPct val="90000"/>
              </a:lnSpc>
              <a:spcBef>
                <a:spcPct val="40000"/>
              </a:spcBef>
              <a:defRPr/>
            </a:pPr>
            <a:r>
              <a:rPr lang="en-US" sz="2400" dirty="0">
                <a:latin typeface="Century Gothic" panose="020B0502020202020204" pitchFamily="34" charset="0"/>
              </a:rPr>
              <a:t>Distribute </a:t>
            </a:r>
            <a:r>
              <a:rPr lang="en-US" sz="2400" b="1" dirty="0">
                <a:latin typeface="Century Gothic" panose="020B0502020202020204" pitchFamily="34" charset="0"/>
              </a:rPr>
              <a:t>Time Diary Procedures Guide</a:t>
            </a:r>
            <a:r>
              <a:rPr lang="en-US" sz="2400" dirty="0">
                <a:latin typeface="Century Gothic" panose="020B0502020202020204" pitchFamily="34" charset="0"/>
              </a:rPr>
              <a:t> to participants and their supervisors</a:t>
            </a:r>
          </a:p>
          <a:p>
            <a:pPr eaLnBrk="1" hangingPunct="1">
              <a:lnSpc>
                <a:spcPct val="90000"/>
              </a:lnSpc>
              <a:spcBef>
                <a:spcPct val="40000"/>
              </a:spcBef>
              <a:defRPr/>
            </a:pPr>
            <a:r>
              <a:rPr lang="en-US" sz="2400" dirty="0">
                <a:latin typeface="Century Gothic" panose="020B0502020202020204" pitchFamily="34" charset="0"/>
              </a:rPr>
              <a:t>Train participants and their supervisors</a:t>
            </a:r>
          </a:p>
          <a:p>
            <a:pPr eaLnBrk="1" hangingPunct="1">
              <a:lnSpc>
                <a:spcPct val="90000"/>
              </a:lnSpc>
              <a:spcBef>
                <a:spcPct val="40000"/>
              </a:spcBef>
              <a:defRPr/>
            </a:pPr>
            <a:r>
              <a:rPr lang="en-US" sz="2400" dirty="0">
                <a:latin typeface="Century Gothic" panose="020B0502020202020204" pitchFamily="34" charset="0"/>
              </a:rPr>
              <a:t>Distribute copies of forms to participants</a:t>
            </a:r>
          </a:p>
        </p:txBody>
      </p:sp>
      <p:pic>
        <p:nvPicPr>
          <p:cNvPr id="29701" name="Picture 1">
            <a:extLst>
              <a:ext uri="{FF2B5EF4-FFF2-40B4-BE49-F238E27FC236}">
                <a16:creationId xmlns:a16="http://schemas.microsoft.com/office/drawing/2014/main" id="{7587EF41-37D2-44B2-8DDD-5D7956102D0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25413"/>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0E0A538-9537-40D1-B797-1E8974E20057}"/>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686ACDC3-A0D1-48E0-A25B-7A224B50DB6D}" type="slidenum">
              <a:rPr lang="en-US" altLang="en-US" sz="1400" smtClean="0"/>
              <a:pPr>
                <a:spcBef>
                  <a:spcPct val="0"/>
                </a:spcBef>
                <a:buClrTx/>
                <a:buSzTx/>
                <a:buFontTx/>
                <a:buNone/>
                <a:defRPr/>
              </a:pPr>
              <a:t>15</a:t>
            </a:fld>
            <a:endParaRPr lang="en-US" altLang="en-US" sz="1400"/>
          </a:p>
        </p:txBody>
      </p:sp>
      <p:sp>
        <p:nvSpPr>
          <p:cNvPr id="1212418" name="Rectangle 2">
            <a:extLst>
              <a:ext uri="{FF2B5EF4-FFF2-40B4-BE49-F238E27FC236}">
                <a16:creationId xmlns:a16="http://schemas.microsoft.com/office/drawing/2014/main" id="{D09781A1-49B3-4DF2-9598-9089FFA4BA56}"/>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General RMS Preparation:</a:t>
            </a:r>
            <a:br>
              <a:rPr lang="en-US" sz="4000" dirty="0">
                <a:latin typeface="Century Gothic" panose="020B0502020202020204" pitchFamily="34" charset="0"/>
              </a:rPr>
            </a:br>
            <a:r>
              <a:rPr lang="en-US" sz="4000" dirty="0">
                <a:latin typeface="Century Gothic" panose="020B0502020202020204" pitchFamily="34" charset="0"/>
              </a:rPr>
              <a:t>Who participates in the RMS?</a:t>
            </a:r>
          </a:p>
        </p:txBody>
      </p:sp>
      <p:sp>
        <p:nvSpPr>
          <p:cNvPr id="1212419" name="Rectangle 3">
            <a:extLst>
              <a:ext uri="{FF2B5EF4-FFF2-40B4-BE49-F238E27FC236}">
                <a16:creationId xmlns:a16="http://schemas.microsoft.com/office/drawing/2014/main" id="{2AB9783C-90EE-48F2-9E39-4587C0B7698B}"/>
              </a:ext>
            </a:extLst>
          </p:cNvPr>
          <p:cNvSpPr>
            <a:spLocks noGrp="1" noChangeArrowheads="1"/>
          </p:cNvSpPr>
          <p:nvPr>
            <p:ph type="body" idx="1"/>
          </p:nvPr>
        </p:nvSpPr>
        <p:spPr>
          <a:xfrm>
            <a:off x="609600" y="1981200"/>
            <a:ext cx="7770813" cy="4111625"/>
          </a:xfrm>
        </p:spPr>
        <p:txBody>
          <a:bodyPr/>
          <a:lstStyle/>
          <a:p>
            <a:pPr marL="463550" indent="-463550" eaLnBrk="1" hangingPunct="1">
              <a:spcBef>
                <a:spcPct val="50000"/>
              </a:spcBef>
              <a:tabLst>
                <a:tab pos="1257300" algn="l"/>
              </a:tabLst>
              <a:defRPr/>
            </a:pPr>
            <a:r>
              <a:rPr lang="en-US" sz="2400" dirty="0">
                <a:latin typeface="Century Gothic" panose="020B0502020202020204" pitchFamily="34" charset="0"/>
              </a:rPr>
              <a:t>All staff who perform </a:t>
            </a:r>
            <a:r>
              <a:rPr lang="en-US" sz="2400" b="1" dirty="0">
                <a:latin typeface="Century Gothic" panose="020B0502020202020204" pitchFamily="34" charset="0"/>
              </a:rPr>
              <a:t>direct</a:t>
            </a:r>
            <a:r>
              <a:rPr lang="en-US" sz="2400" dirty="0">
                <a:latin typeface="Century Gothic" panose="020B0502020202020204" pitchFamily="34" charset="0"/>
              </a:rPr>
              <a:t> Child Support work activities and are claimed on the invoice, even if they also work in other functional areas of the Clerk’s Office</a:t>
            </a:r>
          </a:p>
          <a:p>
            <a:pPr marL="463550" indent="-463550" eaLnBrk="1" hangingPunct="1">
              <a:spcBef>
                <a:spcPct val="50000"/>
              </a:spcBef>
              <a:buFont typeface="Wingdings" panose="05000000000000000000" pitchFamily="2" charset="2"/>
              <a:buNone/>
              <a:tabLst>
                <a:tab pos="1257300" algn="l"/>
              </a:tabLst>
              <a:defRPr/>
            </a:pPr>
            <a:r>
              <a:rPr lang="en-US" sz="2400" i="1" dirty="0">
                <a:latin typeface="Century Gothic" panose="020B0502020202020204" pitchFamily="34" charset="0"/>
              </a:rPr>
              <a:t>    </a:t>
            </a:r>
            <a:r>
              <a:rPr lang="en-US" sz="2400" b="1" i="1" dirty="0">
                <a:latin typeface="Century Gothic" panose="020B0502020202020204" pitchFamily="34" charset="0"/>
              </a:rPr>
              <a:t> If they’re on the invoice, then they must participate in the RMS </a:t>
            </a:r>
          </a:p>
          <a:p>
            <a:pPr marL="463550" indent="-463550" eaLnBrk="1" hangingPunct="1">
              <a:spcBef>
                <a:spcPct val="50000"/>
              </a:spcBef>
              <a:tabLst>
                <a:tab pos="1257300" algn="l"/>
              </a:tabLst>
              <a:defRPr/>
            </a:pPr>
            <a:r>
              <a:rPr lang="en-US" sz="2400" dirty="0">
                <a:latin typeface="Century Gothic" panose="020B0502020202020204" pitchFamily="34" charset="0"/>
              </a:rPr>
              <a:t>Delegates and deputies may NOT participate in the RMS</a:t>
            </a:r>
          </a:p>
        </p:txBody>
      </p:sp>
      <p:pic>
        <p:nvPicPr>
          <p:cNvPr id="31749" name="Picture 1">
            <a:extLst>
              <a:ext uri="{FF2B5EF4-FFF2-40B4-BE49-F238E27FC236}">
                <a16:creationId xmlns:a16="http://schemas.microsoft.com/office/drawing/2014/main" id="{F818797B-2356-4868-BA29-06EC231AE2D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74613"/>
            <a:ext cx="658813"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C2BE859-74C8-4937-8625-E79D8380B7FF}"/>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9B6BEFDB-45CE-4872-B1E0-284E6ADEF375}" type="slidenum">
              <a:rPr lang="en-US" altLang="en-US" sz="1400" smtClean="0"/>
              <a:pPr>
                <a:spcBef>
                  <a:spcPct val="0"/>
                </a:spcBef>
                <a:buClrTx/>
                <a:buSzTx/>
                <a:buFontTx/>
                <a:buNone/>
                <a:defRPr/>
              </a:pPr>
              <a:t>16</a:t>
            </a:fld>
            <a:endParaRPr lang="en-US" altLang="en-US" sz="1400"/>
          </a:p>
        </p:txBody>
      </p:sp>
      <p:sp>
        <p:nvSpPr>
          <p:cNvPr id="1214466" name="Rectangle 2">
            <a:extLst>
              <a:ext uri="{FF2B5EF4-FFF2-40B4-BE49-F238E27FC236}">
                <a16:creationId xmlns:a16="http://schemas.microsoft.com/office/drawing/2014/main" id="{6A43993C-22B2-4D6C-8F90-D92205567B9D}"/>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General RMS Preparation:</a:t>
            </a:r>
            <a:br>
              <a:rPr lang="en-US" sz="4000" dirty="0">
                <a:latin typeface="Century Gothic" panose="020B0502020202020204" pitchFamily="34" charset="0"/>
              </a:rPr>
            </a:br>
            <a:r>
              <a:rPr lang="en-US" sz="4000" dirty="0">
                <a:latin typeface="Century Gothic" panose="020B0502020202020204" pitchFamily="34" charset="0"/>
              </a:rPr>
              <a:t>What about Supervisors?</a:t>
            </a:r>
          </a:p>
        </p:txBody>
      </p:sp>
      <p:sp>
        <p:nvSpPr>
          <p:cNvPr id="1214467" name="Rectangle 3">
            <a:extLst>
              <a:ext uri="{FF2B5EF4-FFF2-40B4-BE49-F238E27FC236}">
                <a16:creationId xmlns:a16="http://schemas.microsoft.com/office/drawing/2014/main" id="{29C2E731-A962-40A0-97EA-F6345CAAEC46}"/>
              </a:ext>
            </a:extLst>
          </p:cNvPr>
          <p:cNvSpPr>
            <a:spLocks noGrp="1" noChangeArrowheads="1"/>
          </p:cNvSpPr>
          <p:nvPr>
            <p:ph type="body" idx="1"/>
          </p:nvPr>
        </p:nvSpPr>
        <p:spPr>
          <a:xfrm>
            <a:off x="609600" y="1905000"/>
            <a:ext cx="7543800" cy="4530725"/>
          </a:xfrm>
        </p:spPr>
        <p:txBody>
          <a:bodyPr/>
          <a:lstStyle/>
          <a:p>
            <a:pPr marL="463550" indent="-463550" eaLnBrk="1" hangingPunct="1">
              <a:lnSpc>
                <a:spcPct val="90000"/>
              </a:lnSpc>
              <a:spcBef>
                <a:spcPct val="50000"/>
              </a:spcBef>
              <a:defRPr/>
            </a:pPr>
            <a:r>
              <a:rPr lang="en-US" sz="2400" dirty="0">
                <a:latin typeface="Century Gothic" panose="020B0502020202020204" pitchFamily="34" charset="0"/>
              </a:rPr>
              <a:t>If the Supervisor is really a Child Support Enforcement worker, then she/he should participate in the RMS</a:t>
            </a:r>
          </a:p>
          <a:p>
            <a:pPr marL="463550" indent="-463550" eaLnBrk="1" hangingPunct="1">
              <a:lnSpc>
                <a:spcPct val="90000"/>
              </a:lnSpc>
              <a:spcBef>
                <a:spcPct val="50000"/>
              </a:spcBef>
              <a:defRPr/>
            </a:pPr>
            <a:r>
              <a:rPr lang="en-US" sz="2400" dirty="0">
                <a:latin typeface="Century Gothic" panose="020B0502020202020204" pitchFamily="34" charset="0"/>
              </a:rPr>
              <a:t>Supervisors who supervise people rather than perform Child Support Enforcement work activities do not participate in the RMS</a:t>
            </a:r>
          </a:p>
          <a:p>
            <a:pPr marL="463550" indent="-463550" eaLnBrk="1" hangingPunct="1">
              <a:lnSpc>
                <a:spcPct val="90000"/>
              </a:lnSpc>
              <a:spcBef>
                <a:spcPct val="80000"/>
              </a:spcBef>
              <a:defRPr/>
            </a:pPr>
            <a:r>
              <a:rPr lang="en-US" sz="2400" dirty="0">
                <a:latin typeface="Century Gothic" panose="020B0502020202020204" pitchFamily="34" charset="0"/>
              </a:rPr>
              <a:t>Supervisors may serve as the RMS Delegate or deputy </a:t>
            </a:r>
            <a:r>
              <a:rPr lang="en-US" sz="2400" i="1" dirty="0">
                <a:latin typeface="Century Gothic" panose="020B0502020202020204" pitchFamily="34" charset="0"/>
              </a:rPr>
              <a:t>only</a:t>
            </a:r>
            <a:r>
              <a:rPr lang="en-US" sz="2400" dirty="0">
                <a:latin typeface="Century Gothic" panose="020B0502020202020204" pitchFamily="34" charset="0"/>
              </a:rPr>
              <a:t> if they do not participate in the RMS</a:t>
            </a:r>
          </a:p>
        </p:txBody>
      </p:sp>
      <p:pic>
        <p:nvPicPr>
          <p:cNvPr id="33797" name="Picture 1">
            <a:extLst>
              <a:ext uri="{FF2B5EF4-FFF2-40B4-BE49-F238E27FC236}">
                <a16:creationId xmlns:a16="http://schemas.microsoft.com/office/drawing/2014/main" id="{BCF42172-70C8-4BC0-9304-533D8874FC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0953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CC0CC1D-5F32-4FA6-81C9-0695E05A6C7B}"/>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88ADCFD-A725-4F28-B35A-2A36C93B1DF8}" type="slidenum">
              <a:rPr lang="en-US" altLang="en-US" sz="1400" smtClean="0"/>
              <a:pPr>
                <a:spcBef>
                  <a:spcPct val="0"/>
                </a:spcBef>
                <a:buClrTx/>
                <a:buSzTx/>
                <a:buFontTx/>
                <a:buNone/>
                <a:defRPr/>
              </a:pPr>
              <a:t>17</a:t>
            </a:fld>
            <a:endParaRPr lang="en-US" altLang="en-US" sz="1400"/>
          </a:p>
        </p:txBody>
      </p:sp>
      <p:sp>
        <p:nvSpPr>
          <p:cNvPr id="1634306" name="Rectangle 2">
            <a:extLst>
              <a:ext uri="{FF2B5EF4-FFF2-40B4-BE49-F238E27FC236}">
                <a16:creationId xmlns:a16="http://schemas.microsoft.com/office/drawing/2014/main" id="{A156E0DF-6939-42BB-B722-0292353C8640}"/>
              </a:ext>
            </a:extLst>
          </p:cNvPr>
          <p:cNvSpPr>
            <a:spLocks noGrp="1" noChangeArrowheads="1"/>
          </p:cNvSpPr>
          <p:nvPr>
            <p:ph type="title"/>
          </p:nvPr>
        </p:nvSpPr>
        <p:spPr>
          <a:xfrm>
            <a:off x="101600" y="277813"/>
            <a:ext cx="8826500" cy="1139825"/>
          </a:xfrm>
        </p:spPr>
        <p:txBody>
          <a:bodyPr/>
          <a:lstStyle/>
          <a:p>
            <a:pPr eaLnBrk="1" hangingPunct="1">
              <a:defRPr/>
            </a:pPr>
            <a:r>
              <a:rPr lang="en-US" sz="3600" dirty="0">
                <a:latin typeface="Century Gothic" panose="020B0502020202020204" pitchFamily="34" charset="0"/>
              </a:rPr>
              <a:t>Receiving Time Diary Days from DOR</a:t>
            </a:r>
          </a:p>
        </p:txBody>
      </p:sp>
      <p:sp>
        <p:nvSpPr>
          <p:cNvPr id="1634307" name="Rectangle 3">
            <a:extLst>
              <a:ext uri="{FF2B5EF4-FFF2-40B4-BE49-F238E27FC236}">
                <a16:creationId xmlns:a16="http://schemas.microsoft.com/office/drawing/2014/main" id="{103B73D2-5A57-4FAD-8002-52D01C72E34F}"/>
              </a:ext>
            </a:extLst>
          </p:cNvPr>
          <p:cNvSpPr>
            <a:spLocks noGrp="1" noChangeArrowheads="1"/>
          </p:cNvSpPr>
          <p:nvPr>
            <p:ph type="body" idx="1"/>
          </p:nvPr>
        </p:nvSpPr>
        <p:spPr>
          <a:xfrm>
            <a:off x="457200" y="1371600"/>
            <a:ext cx="8229600" cy="5334000"/>
          </a:xfrm>
        </p:spPr>
        <p:txBody>
          <a:bodyPr/>
          <a:lstStyle/>
          <a:p>
            <a:pPr eaLnBrk="1" hangingPunct="1">
              <a:lnSpc>
                <a:spcPct val="80000"/>
              </a:lnSpc>
              <a:spcBef>
                <a:spcPct val="30000"/>
              </a:spcBef>
              <a:buFont typeface="Wingdings" panose="05000000000000000000" pitchFamily="2" charset="2"/>
              <a:buNone/>
              <a:defRPr/>
            </a:pPr>
            <a:r>
              <a:rPr lang="en-US" sz="2000" b="1" dirty="0">
                <a:latin typeface="Century Gothic" panose="020B0502020202020204" pitchFamily="34" charset="0"/>
              </a:rPr>
              <a:t>Definition of a Time Diary Day:</a:t>
            </a:r>
            <a:r>
              <a:rPr lang="en-US" sz="2000" dirty="0">
                <a:latin typeface="Century Gothic" panose="020B0502020202020204" pitchFamily="34" charset="0"/>
              </a:rPr>
              <a:t>  </a:t>
            </a:r>
          </a:p>
          <a:p>
            <a:pPr eaLnBrk="1" hangingPunct="1">
              <a:lnSpc>
                <a:spcPct val="80000"/>
              </a:lnSpc>
              <a:spcBef>
                <a:spcPct val="30000"/>
              </a:spcBef>
              <a:buFont typeface="Wingdings" panose="05000000000000000000" pitchFamily="2" charset="2"/>
              <a:buNone/>
              <a:defRPr/>
            </a:pPr>
            <a:r>
              <a:rPr lang="en-US" sz="2000" dirty="0">
                <a:latin typeface="Century Gothic" panose="020B0502020202020204" pitchFamily="34" charset="0"/>
              </a:rPr>
              <a:t>	A randomly chosen day on which all counties that have chosen the Time Diary option will instruct their participants to maintain a </a:t>
            </a:r>
            <a:r>
              <a:rPr lang="en-US" sz="2000" b="1" dirty="0">
                <a:latin typeface="Century Gothic" panose="020B0502020202020204" pitchFamily="34" charset="0"/>
              </a:rPr>
              <a:t>Micro Office Time Diary</a:t>
            </a:r>
            <a:r>
              <a:rPr lang="en-US" sz="2000" dirty="0">
                <a:latin typeface="Century Gothic" panose="020B0502020202020204" pitchFamily="34" charset="0"/>
              </a:rPr>
              <a:t> of their entire work day  </a:t>
            </a:r>
          </a:p>
          <a:p>
            <a:pPr eaLnBrk="1" hangingPunct="1">
              <a:lnSpc>
                <a:spcPct val="80000"/>
              </a:lnSpc>
              <a:spcBef>
                <a:spcPct val="30000"/>
              </a:spcBef>
              <a:buFont typeface="Wingdings" panose="05000000000000000000" pitchFamily="2" charset="2"/>
              <a:buNone/>
              <a:defRPr/>
            </a:pPr>
            <a:endParaRPr lang="en-US" sz="2000" dirty="0">
              <a:latin typeface="Century Gothic" panose="020B0502020202020204" pitchFamily="34" charset="0"/>
            </a:endParaRPr>
          </a:p>
          <a:p>
            <a:pPr eaLnBrk="1" hangingPunct="1">
              <a:lnSpc>
                <a:spcPct val="80000"/>
              </a:lnSpc>
              <a:spcBef>
                <a:spcPct val="40000"/>
              </a:spcBef>
              <a:defRPr/>
            </a:pPr>
            <a:r>
              <a:rPr lang="en-US" sz="2000" dirty="0">
                <a:latin typeface="Century Gothic" panose="020B0502020202020204" pitchFamily="34" charset="0"/>
              </a:rPr>
              <a:t>There will be one Time Diary Day in each of the 13 weeks </a:t>
            </a:r>
          </a:p>
          <a:p>
            <a:pPr eaLnBrk="1" hangingPunct="1">
              <a:lnSpc>
                <a:spcPct val="80000"/>
              </a:lnSpc>
              <a:spcBef>
                <a:spcPct val="40000"/>
              </a:spcBef>
              <a:defRPr/>
            </a:pPr>
            <a:r>
              <a:rPr lang="en-US" sz="2000" dirty="0">
                <a:latin typeface="Century Gothic" panose="020B0502020202020204" pitchFamily="34" charset="0"/>
              </a:rPr>
              <a:t>Time Diary days are sent to you for the next “month”</a:t>
            </a:r>
          </a:p>
          <a:p>
            <a:pPr eaLnBrk="1" hangingPunct="1">
              <a:lnSpc>
                <a:spcPct val="80000"/>
              </a:lnSpc>
              <a:spcBef>
                <a:spcPct val="40000"/>
              </a:spcBef>
              <a:defRPr/>
            </a:pPr>
            <a:r>
              <a:rPr lang="en-US" sz="2000" dirty="0">
                <a:latin typeface="Century Gothic" panose="020B0502020202020204" pitchFamily="34" charset="0"/>
              </a:rPr>
              <a:t>January Time Diary days will be sent on Tuesday, 12/19/2023; February Time Diary days will be sent on Friday, 01/19/24; and March Time Diary days will be sent on Friday, 02/16/24.</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F81FD2A-F020-4E1A-8525-02440EF6CC86}"/>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D46A26BD-97DA-4AD6-8BEC-74B548DF24E1}" type="slidenum">
              <a:rPr lang="en-US" altLang="en-US" sz="1400" smtClean="0"/>
              <a:pPr>
                <a:spcBef>
                  <a:spcPct val="0"/>
                </a:spcBef>
                <a:buClrTx/>
                <a:buSzTx/>
                <a:buFontTx/>
                <a:buNone/>
                <a:defRPr/>
              </a:pPr>
              <a:t>18</a:t>
            </a:fld>
            <a:endParaRPr lang="en-US" altLang="en-US" sz="1400"/>
          </a:p>
        </p:txBody>
      </p:sp>
      <p:sp>
        <p:nvSpPr>
          <p:cNvPr id="1226754" name="Rectangle 2">
            <a:extLst>
              <a:ext uri="{FF2B5EF4-FFF2-40B4-BE49-F238E27FC236}">
                <a16:creationId xmlns:a16="http://schemas.microsoft.com/office/drawing/2014/main" id="{1AE13707-DBB7-43A7-8804-3FA6988F992A}"/>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When you receive your Time Diary days…</a:t>
            </a:r>
          </a:p>
        </p:txBody>
      </p:sp>
      <p:sp>
        <p:nvSpPr>
          <p:cNvPr id="1226755" name="Rectangle 3">
            <a:extLst>
              <a:ext uri="{FF2B5EF4-FFF2-40B4-BE49-F238E27FC236}">
                <a16:creationId xmlns:a16="http://schemas.microsoft.com/office/drawing/2014/main" id="{18CC6928-9F00-4E24-B1EF-EE535A485F97}"/>
              </a:ext>
            </a:extLst>
          </p:cNvPr>
          <p:cNvSpPr>
            <a:spLocks noGrp="1" noChangeArrowheads="1"/>
          </p:cNvSpPr>
          <p:nvPr>
            <p:ph type="body" idx="1"/>
          </p:nvPr>
        </p:nvSpPr>
        <p:spPr>
          <a:xfrm>
            <a:off x="609600" y="2055813"/>
            <a:ext cx="8077200" cy="3956050"/>
          </a:xfrm>
        </p:spPr>
        <p:txBody>
          <a:bodyPr/>
          <a:lstStyle/>
          <a:p>
            <a:pPr eaLnBrk="1" hangingPunct="1">
              <a:spcBef>
                <a:spcPct val="75000"/>
              </a:spcBef>
              <a:defRPr/>
            </a:pPr>
            <a:r>
              <a:rPr lang="en-US" sz="2600" dirty="0">
                <a:latin typeface="Century Gothic" panose="020B0502020202020204" pitchFamily="34" charset="0"/>
              </a:rPr>
              <a:t>Based on the county’s chosen method of notification, the Delegate will prepare for the Time Diary days</a:t>
            </a:r>
          </a:p>
          <a:p>
            <a:pPr eaLnBrk="1" hangingPunct="1">
              <a:spcBef>
                <a:spcPct val="75000"/>
              </a:spcBef>
              <a:defRPr/>
            </a:pPr>
            <a:r>
              <a:rPr lang="en-US" sz="2600" i="1" dirty="0">
                <a:latin typeface="Century Gothic" panose="020B0502020202020204" pitchFamily="34" charset="0"/>
              </a:rPr>
              <a:t>The dates of the Time Diary days must be available to only the Delegate and deputies</a:t>
            </a:r>
          </a:p>
          <a:p>
            <a:pPr eaLnBrk="1" hangingPunct="1">
              <a:spcBef>
                <a:spcPct val="75000"/>
              </a:spcBef>
              <a:defRPr/>
            </a:pPr>
            <a:r>
              <a:rPr lang="en-US" sz="2600" i="1" dirty="0">
                <a:latin typeface="Century Gothic" panose="020B0502020202020204" pitchFamily="34" charset="0"/>
              </a:rPr>
              <a:t>No Time Diary day may ever be known to any participant until it occurs</a:t>
            </a:r>
          </a:p>
        </p:txBody>
      </p:sp>
      <p:pic>
        <p:nvPicPr>
          <p:cNvPr id="37893" name="Picture 1">
            <a:extLst>
              <a:ext uri="{FF2B5EF4-FFF2-40B4-BE49-F238E27FC236}">
                <a16:creationId xmlns:a16="http://schemas.microsoft.com/office/drawing/2014/main" id="{F1607D1C-D97C-437E-9F10-BFAA14AE25E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143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BA8029D-C933-49B1-9C53-2FD77567D26C}"/>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66533306-7C78-4C03-A054-A6370C9C4CD2}" type="slidenum">
              <a:rPr lang="en-US" altLang="en-US" sz="1400" smtClean="0"/>
              <a:pPr>
                <a:spcBef>
                  <a:spcPct val="0"/>
                </a:spcBef>
                <a:buClrTx/>
                <a:buSzTx/>
                <a:buFontTx/>
                <a:buNone/>
                <a:defRPr/>
              </a:pPr>
              <a:t>19</a:t>
            </a:fld>
            <a:endParaRPr lang="en-US" altLang="en-US" sz="1400"/>
          </a:p>
        </p:txBody>
      </p:sp>
      <p:sp>
        <p:nvSpPr>
          <p:cNvPr id="1210370" name="Rectangle 2">
            <a:extLst>
              <a:ext uri="{FF2B5EF4-FFF2-40B4-BE49-F238E27FC236}">
                <a16:creationId xmlns:a16="http://schemas.microsoft.com/office/drawing/2014/main" id="{173234E1-64F3-4416-8452-360838E91A54}"/>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Notification Responsibilities</a:t>
            </a:r>
          </a:p>
        </p:txBody>
      </p:sp>
      <p:sp>
        <p:nvSpPr>
          <p:cNvPr id="1210371" name="Rectangle 3">
            <a:extLst>
              <a:ext uri="{FF2B5EF4-FFF2-40B4-BE49-F238E27FC236}">
                <a16:creationId xmlns:a16="http://schemas.microsoft.com/office/drawing/2014/main" id="{4B5B361F-8751-4E47-98FB-6021A2F0307B}"/>
              </a:ext>
            </a:extLst>
          </p:cNvPr>
          <p:cNvSpPr>
            <a:spLocks noGrp="1" noChangeArrowheads="1"/>
          </p:cNvSpPr>
          <p:nvPr>
            <p:ph type="body" idx="1"/>
          </p:nvPr>
        </p:nvSpPr>
        <p:spPr>
          <a:xfrm>
            <a:off x="457200" y="1981200"/>
            <a:ext cx="8153400" cy="5029200"/>
          </a:xfrm>
        </p:spPr>
        <p:txBody>
          <a:bodyPr/>
          <a:lstStyle/>
          <a:p>
            <a:pPr eaLnBrk="1" hangingPunct="1">
              <a:spcBef>
                <a:spcPct val="75000"/>
              </a:spcBef>
              <a:defRPr/>
            </a:pPr>
            <a:r>
              <a:rPr lang="en-US" sz="2400" dirty="0">
                <a:latin typeface="Century Gothic" panose="020B0502020202020204" pitchFamily="34" charset="0"/>
              </a:rPr>
              <a:t>The notification method(s) must not use or rely upon RMS participants—it is the responsibility of the Delegate to notify participants when a Time Diary Day arrives</a:t>
            </a:r>
          </a:p>
          <a:p>
            <a:pPr eaLnBrk="1" hangingPunct="1">
              <a:spcBef>
                <a:spcPct val="75000"/>
              </a:spcBef>
              <a:defRPr/>
            </a:pPr>
            <a:r>
              <a:rPr lang="en-US" sz="2400" dirty="0">
                <a:latin typeface="Century Gothic" panose="020B0502020202020204" pitchFamily="34" charset="0"/>
              </a:rPr>
              <a:t>If working outside of the office, it is the responsibility of the participant to check in with Delegate at the start of the work day to determine if it is a Time Diary Day</a:t>
            </a:r>
          </a:p>
          <a:p>
            <a:pPr eaLnBrk="1" hangingPunct="1">
              <a:spcBef>
                <a:spcPct val="75000"/>
              </a:spcBef>
              <a:buFont typeface="Wingdings" panose="05000000000000000000" pitchFamily="2" charset="2"/>
              <a:buNone/>
              <a:defRPr/>
            </a:pPr>
            <a:endParaRPr lang="en-US" sz="2400" dirty="0"/>
          </a:p>
        </p:txBody>
      </p:sp>
      <p:pic>
        <p:nvPicPr>
          <p:cNvPr id="39941" name="Picture 1">
            <a:extLst>
              <a:ext uri="{FF2B5EF4-FFF2-40B4-BE49-F238E27FC236}">
                <a16:creationId xmlns:a16="http://schemas.microsoft.com/office/drawing/2014/main" id="{CE5432F2-55C1-4C2A-8672-A4D5DE128A9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7DAE9074-6548-4A45-AF62-4ACF8D2CFC2A}"/>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C55184C-D430-4E49-B161-2168AD5D9F44}" type="slidenum">
              <a:rPr lang="en-US" altLang="en-US" sz="1400" smtClean="0"/>
              <a:pPr>
                <a:spcBef>
                  <a:spcPct val="0"/>
                </a:spcBef>
                <a:buClrTx/>
                <a:buSzTx/>
                <a:buFontTx/>
                <a:buNone/>
                <a:defRPr/>
              </a:pPr>
              <a:t>2</a:t>
            </a:fld>
            <a:endParaRPr lang="en-US" altLang="en-US" sz="1400"/>
          </a:p>
        </p:txBody>
      </p:sp>
      <p:sp>
        <p:nvSpPr>
          <p:cNvPr id="1679362" name="Rectangle 2">
            <a:extLst>
              <a:ext uri="{FF2B5EF4-FFF2-40B4-BE49-F238E27FC236}">
                <a16:creationId xmlns:a16="http://schemas.microsoft.com/office/drawing/2014/main" id="{E412F42D-3856-49E6-A5DE-821420ECBFEE}"/>
              </a:ext>
            </a:extLst>
          </p:cNvPr>
          <p:cNvSpPr>
            <a:spLocks noGrp="1" noChangeArrowheads="1"/>
          </p:cNvSpPr>
          <p:nvPr>
            <p:ph type="title"/>
          </p:nvPr>
        </p:nvSpPr>
        <p:spPr/>
        <p:txBody>
          <a:bodyPr/>
          <a:lstStyle/>
          <a:p>
            <a:pPr eaLnBrk="1" hangingPunct="1">
              <a:defRPr/>
            </a:pPr>
            <a:r>
              <a:rPr lang="en-US" dirty="0">
                <a:latin typeface="Century Gothic" panose="020B0502020202020204" pitchFamily="34" charset="0"/>
              </a:rPr>
              <a:t>Introductions</a:t>
            </a:r>
          </a:p>
        </p:txBody>
      </p:sp>
      <p:sp>
        <p:nvSpPr>
          <p:cNvPr id="1679363" name="Rectangle 3">
            <a:extLst>
              <a:ext uri="{FF2B5EF4-FFF2-40B4-BE49-F238E27FC236}">
                <a16:creationId xmlns:a16="http://schemas.microsoft.com/office/drawing/2014/main" id="{278E2257-0D15-49E1-A729-9A557FBF49B9}"/>
              </a:ext>
            </a:extLst>
          </p:cNvPr>
          <p:cNvSpPr>
            <a:spLocks noGrp="1" noChangeArrowheads="1"/>
          </p:cNvSpPr>
          <p:nvPr>
            <p:ph type="body" idx="1"/>
          </p:nvPr>
        </p:nvSpPr>
        <p:spPr>
          <a:xfrm>
            <a:off x="685800" y="1600200"/>
            <a:ext cx="8001000" cy="4525963"/>
          </a:xfrm>
        </p:spPr>
        <p:txBody>
          <a:bodyPr/>
          <a:lstStyle/>
          <a:p>
            <a:pPr lvl="2" eaLnBrk="1" hangingPunct="1">
              <a:lnSpc>
                <a:spcPct val="90000"/>
              </a:lnSpc>
              <a:defRPr/>
            </a:pPr>
            <a:endParaRPr lang="en-US" sz="2800" dirty="0">
              <a:latin typeface="Century Gothic" panose="020B0502020202020204" pitchFamily="34" charset="0"/>
            </a:endParaRPr>
          </a:p>
          <a:p>
            <a:pPr eaLnBrk="1" hangingPunct="1">
              <a:lnSpc>
                <a:spcPct val="90000"/>
              </a:lnSpc>
              <a:defRPr/>
            </a:pPr>
            <a:r>
              <a:rPr lang="en-US" dirty="0">
                <a:latin typeface="Century Gothic" panose="020B0502020202020204" pitchFamily="34" charset="0"/>
              </a:rPr>
              <a:t>Department of Revenue</a:t>
            </a:r>
          </a:p>
          <a:p>
            <a:pPr eaLnBrk="1" hangingPunct="1">
              <a:lnSpc>
                <a:spcPct val="90000"/>
              </a:lnSpc>
              <a:buFont typeface="Wingdings" panose="05000000000000000000" pitchFamily="2" charset="2"/>
              <a:buNone/>
              <a:defRPr/>
            </a:pPr>
            <a:endParaRPr lang="en-US" dirty="0">
              <a:latin typeface="Century Gothic" panose="020B0502020202020204" pitchFamily="34" charset="0"/>
            </a:endParaRPr>
          </a:p>
          <a:p>
            <a:pPr lvl="1" eaLnBrk="1" hangingPunct="1">
              <a:lnSpc>
                <a:spcPct val="90000"/>
              </a:lnSpc>
              <a:buFont typeface="Wingdings" panose="05000000000000000000" pitchFamily="2" charset="2"/>
              <a:buNone/>
              <a:defRPr/>
            </a:pPr>
            <a:endParaRPr lang="en-US" dirty="0">
              <a:latin typeface="Century Gothic" panose="020B0502020202020204" pitchFamily="34" charset="0"/>
            </a:endParaRPr>
          </a:p>
          <a:p>
            <a:pPr lvl="1" eaLnBrk="1" hangingPunct="1">
              <a:lnSpc>
                <a:spcPct val="90000"/>
              </a:lnSpc>
              <a:buFont typeface="Wingdings" panose="05000000000000000000" pitchFamily="2" charset="2"/>
              <a:buNone/>
              <a:defRPr/>
            </a:pPr>
            <a:r>
              <a:rPr lang="en-US" dirty="0">
                <a:latin typeface="Century Gothic" panose="020B0502020202020204" pitchFamily="34" charset="0"/>
              </a:rPr>
              <a:t>Scott Alvis, DOR RMS Administrator</a:t>
            </a:r>
          </a:p>
          <a:p>
            <a:pPr lvl="1" eaLnBrk="1" hangingPunct="1">
              <a:lnSpc>
                <a:spcPct val="90000"/>
              </a:lnSpc>
              <a:buFont typeface="Wingdings" panose="05000000000000000000" pitchFamily="2" charset="2"/>
              <a:buNone/>
              <a:defRPr/>
            </a:pPr>
            <a:endParaRPr lang="en-US" dirty="0">
              <a:latin typeface="Century Gothic" panose="020B0502020202020204" pitchFamily="34" charset="0"/>
            </a:endParaRPr>
          </a:p>
          <a:p>
            <a:pPr lvl="2" eaLnBrk="1" hangingPunct="1">
              <a:lnSpc>
                <a:spcPct val="90000"/>
              </a:lnSpc>
              <a:defRPr/>
            </a:pPr>
            <a:endParaRPr lang="en-US" sz="2800" dirty="0">
              <a:latin typeface="Century Gothic" panose="020B0502020202020204" pitchFamily="34" charset="0"/>
            </a:endParaRPr>
          </a:p>
          <a:p>
            <a:pPr lvl="2" eaLnBrk="1" hangingPunct="1">
              <a:lnSpc>
                <a:spcPct val="90000"/>
              </a:lnSpc>
              <a:spcBef>
                <a:spcPct val="50000"/>
              </a:spcBef>
              <a:buClr>
                <a:srgbClr val="00FF00"/>
              </a:buClr>
              <a:buFont typeface="Wingdings" pitchFamily="2" charset="2"/>
              <a:buNone/>
              <a:defRPr/>
            </a:pPr>
            <a:endParaRPr lang="en-US" sz="3200" dirty="0">
              <a:latin typeface="Century Gothic" panose="020B0502020202020204" pitchFamily="34" charset="0"/>
            </a:endParaRPr>
          </a:p>
        </p:txBody>
      </p:sp>
      <p:pic>
        <p:nvPicPr>
          <p:cNvPr id="6149" name="Picture 1">
            <a:extLst>
              <a:ext uri="{FF2B5EF4-FFF2-40B4-BE49-F238E27FC236}">
                <a16:creationId xmlns:a16="http://schemas.microsoft.com/office/drawing/2014/main" id="{C43D9ED7-EE29-463B-BC97-34F8CDD9DB4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88" y="1524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FBD4ECC-5B8A-42F4-B3F5-5A6408F3DBEC}"/>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F34854D-6977-4F2D-8CB0-B7419736B0BA}" type="slidenum">
              <a:rPr lang="en-US" altLang="en-US" sz="1400" smtClean="0"/>
              <a:pPr>
                <a:spcBef>
                  <a:spcPct val="0"/>
                </a:spcBef>
                <a:buClrTx/>
                <a:buSzTx/>
                <a:buFontTx/>
                <a:buNone/>
                <a:defRPr/>
              </a:pPr>
              <a:t>20</a:t>
            </a:fld>
            <a:endParaRPr lang="en-US" altLang="en-US" sz="1400"/>
          </a:p>
        </p:txBody>
      </p:sp>
      <p:sp>
        <p:nvSpPr>
          <p:cNvPr id="1667074" name="Rectangle 2">
            <a:extLst>
              <a:ext uri="{FF2B5EF4-FFF2-40B4-BE49-F238E27FC236}">
                <a16:creationId xmlns:a16="http://schemas.microsoft.com/office/drawing/2014/main" id="{70E8FB70-DFCE-4EF4-8FCA-7B08090994E5}"/>
              </a:ext>
            </a:extLst>
          </p:cNvPr>
          <p:cNvSpPr>
            <a:spLocks noGrp="1" noChangeArrowheads="1"/>
          </p:cNvSpPr>
          <p:nvPr>
            <p:ph type="title"/>
          </p:nvPr>
        </p:nvSpPr>
        <p:spPr/>
        <p:txBody>
          <a:bodyPr/>
          <a:lstStyle/>
          <a:p>
            <a:pPr eaLnBrk="1" hangingPunct="1">
              <a:defRPr/>
            </a:pPr>
            <a:r>
              <a:rPr lang="en-US" dirty="0">
                <a:latin typeface="Century Gothic" panose="020B0502020202020204" pitchFamily="34" charset="0"/>
              </a:rPr>
              <a:t>Completing the </a:t>
            </a:r>
            <a:r>
              <a:rPr lang="en-US" b="1" dirty="0">
                <a:latin typeface="Century Gothic" panose="020B0502020202020204" pitchFamily="34" charset="0"/>
              </a:rPr>
              <a:t>Time Diary:</a:t>
            </a:r>
            <a:br>
              <a:rPr lang="en-US" b="1" dirty="0">
                <a:latin typeface="Century Gothic" panose="020B0502020202020204" pitchFamily="34" charset="0"/>
              </a:rPr>
            </a:br>
            <a:r>
              <a:rPr lang="en-US" dirty="0">
                <a:latin typeface="Century Gothic" panose="020B0502020202020204" pitchFamily="34" charset="0"/>
              </a:rPr>
              <a:t>Page Header</a:t>
            </a:r>
          </a:p>
        </p:txBody>
      </p:sp>
      <p:sp>
        <p:nvSpPr>
          <p:cNvPr id="1667075" name="Rectangle 3">
            <a:extLst>
              <a:ext uri="{FF2B5EF4-FFF2-40B4-BE49-F238E27FC236}">
                <a16:creationId xmlns:a16="http://schemas.microsoft.com/office/drawing/2014/main" id="{0D5C6F57-5935-4253-8CFE-C673337B8699}"/>
              </a:ext>
            </a:extLst>
          </p:cNvPr>
          <p:cNvSpPr>
            <a:spLocks noGrp="1" noChangeArrowheads="1"/>
          </p:cNvSpPr>
          <p:nvPr>
            <p:ph type="body" idx="1"/>
          </p:nvPr>
        </p:nvSpPr>
        <p:spPr>
          <a:xfrm>
            <a:off x="381000" y="2133600"/>
            <a:ext cx="8610600" cy="4038600"/>
          </a:xfrm>
        </p:spPr>
        <p:txBody>
          <a:bodyPr/>
          <a:lstStyle/>
          <a:p>
            <a:pPr eaLnBrk="1" hangingPunct="1">
              <a:spcBef>
                <a:spcPct val="50000"/>
              </a:spcBef>
              <a:defRPr/>
            </a:pPr>
            <a:r>
              <a:rPr lang="en-US" sz="2600" dirty="0">
                <a:latin typeface="Century Gothic" panose="020B0502020202020204" pitchFamily="34" charset="0"/>
              </a:rPr>
              <a:t>The </a:t>
            </a:r>
            <a:r>
              <a:rPr lang="en-US" sz="2600" b="1" dirty="0">
                <a:latin typeface="Century Gothic" panose="020B0502020202020204" pitchFamily="34" charset="0"/>
              </a:rPr>
              <a:t>Date</a:t>
            </a:r>
            <a:r>
              <a:rPr lang="en-US" sz="2600" dirty="0">
                <a:latin typeface="Century Gothic" panose="020B0502020202020204" pitchFamily="34" charset="0"/>
              </a:rPr>
              <a:t> and </a:t>
            </a:r>
            <a:r>
              <a:rPr lang="en-US" sz="2600" b="1" dirty="0">
                <a:latin typeface="Century Gothic" panose="020B0502020202020204" pitchFamily="34" charset="0"/>
              </a:rPr>
              <a:t>Participant Signature</a:t>
            </a:r>
            <a:r>
              <a:rPr lang="en-US" sz="2600" dirty="0">
                <a:latin typeface="Century Gothic" panose="020B0502020202020204" pitchFamily="34" charset="0"/>
              </a:rPr>
              <a:t> should be entered on every page</a:t>
            </a:r>
          </a:p>
          <a:p>
            <a:pPr eaLnBrk="1" hangingPunct="1">
              <a:spcBef>
                <a:spcPct val="50000"/>
              </a:spcBef>
              <a:defRPr/>
            </a:pPr>
            <a:r>
              <a:rPr lang="en-US" sz="2600" dirty="0">
                <a:latin typeface="Century Gothic" panose="020B0502020202020204" pitchFamily="34" charset="0"/>
              </a:rPr>
              <a:t>The </a:t>
            </a:r>
            <a:r>
              <a:rPr lang="en-US" sz="2600" b="1" dirty="0">
                <a:latin typeface="Century Gothic" panose="020B0502020202020204" pitchFamily="34" charset="0"/>
              </a:rPr>
              <a:t>Signature</a:t>
            </a:r>
            <a:r>
              <a:rPr lang="en-US" sz="2600" dirty="0">
                <a:latin typeface="Century Gothic" panose="020B0502020202020204" pitchFamily="34" charset="0"/>
              </a:rPr>
              <a:t> is that of the participant, and attests to the accuracy of the information provided on the Time Diary; no one else should sign for the participant</a:t>
            </a:r>
          </a:p>
          <a:p>
            <a:pPr eaLnBrk="1" hangingPunct="1">
              <a:spcBef>
                <a:spcPct val="50000"/>
              </a:spcBef>
              <a:defRPr/>
            </a:pPr>
            <a:r>
              <a:rPr lang="en-US" sz="2600" dirty="0">
                <a:latin typeface="Century Gothic" panose="020B0502020202020204" pitchFamily="34" charset="0"/>
              </a:rPr>
              <a:t>The </a:t>
            </a:r>
            <a:r>
              <a:rPr lang="en-US" sz="2600" b="1" dirty="0">
                <a:latin typeface="Century Gothic" panose="020B0502020202020204" pitchFamily="34" charset="0"/>
              </a:rPr>
              <a:t>Printed Name</a:t>
            </a:r>
            <a:r>
              <a:rPr lang="en-US" sz="2600" dirty="0">
                <a:latin typeface="Century Gothic" panose="020B0502020202020204" pitchFamily="34" charset="0"/>
              </a:rPr>
              <a:t> is necessary only if the signature is not clearly legible</a:t>
            </a:r>
          </a:p>
          <a:p>
            <a:pPr eaLnBrk="1" hangingPunct="1">
              <a:spcBef>
                <a:spcPct val="50000"/>
              </a:spcBef>
              <a:defRPr/>
            </a:pPr>
            <a:endParaRPr lang="en-US" sz="2400" dirty="0"/>
          </a:p>
        </p:txBody>
      </p:sp>
      <p:pic>
        <p:nvPicPr>
          <p:cNvPr id="41989" name="Picture 1">
            <a:extLst>
              <a:ext uri="{FF2B5EF4-FFF2-40B4-BE49-F238E27FC236}">
                <a16:creationId xmlns:a16="http://schemas.microsoft.com/office/drawing/2014/main" id="{104CCBF3-8B5E-4541-BAC4-70AD5CA3DB0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388" y="26988"/>
            <a:ext cx="6572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FC4438E-8A3D-4AB0-9C98-9AFB4C4DAC3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0E1263F4-E4A9-44B8-937F-A422317033AD}" type="slidenum">
              <a:rPr lang="en-US" altLang="en-US" sz="1400" smtClean="0"/>
              <a:pPr>
                <a:spcBef>
                  <a:spcPct val="0"/>
                </a:spcBef>
                <a:buClrTx/>
                <a:buSzTx/>
                <a:buFontTx/>
                <a:buNone/>
                <a:defRPr/>
              </a:pPr>
              <a:t>21</a:t>
            </a:fld>
            <a:endParaRPr lang="en-US" altLang="en-US" sz="1400"/>
          </a:p>
        </p:txBody>
      </p:sp>
      <p:sp>
        <p:nvSpPr>
          <p:cNvPr id="1660930" name="Rectangle 2">
            <a:extLst>
              <a:ext uri="{FF2B5EF4-FFF2-40B4-BE49-F238E27FC236}">
                <a16:creationId xmlns:a16="http://schemas.microsoft.com/office/drawing/2014/main" id="{7F7E6323-8C3F-4112-AC6D-355810B4818C}"/>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br>
              <a:rPr lang="en-US" sz="4000" b="1" dirty="0">
                <a:latin typeface="Century Gothic" panose="020B0502020202020204" pitchFamily="34" charset="0"/>
              </a:rPr>
            </a:br>
            <a:r>
              <a:rPr lang="en-US" sz="4000" dirty="0">
                <a:latin typeface="Century Gothic" panose="020B0502020202020204" pitchFamily="34" charset="0"/>
              </a:rPr>
              <a:t>Frequency of Line Entries</a:t>
            </a:r>
          </a:p>
        </p:txBody>
      </p:sp>
      <p:sp>
        <p:nvSpPr>
          <p:cNvPr id="1660931" name="Rectangle 3">
            <a:extLst>
              <a:ext uri="{FF2B5EF4-FFF2-40B4-BE49-F238E27FC236}">
                <a16:creationId xmlns:a16="http://schemas.microsoft.com/office/drawing/2014/main" id="{79F16398-BC96-44A7-B020-2E6D80D8751C}"/>
              </a:ext>
            </a:extLst>
          </p:cNvPr>
          <p:cNvSpPr>
            <a:spLocks noGrp="1" noChangeArrowheads="1"/>
          </p:cNvSpPr>
          <p:nvPr>
            <p:ph type="body" idx="1"/>
          </p:nvPr>
        </p:nvSpPr>
        <p:spPr>
          <a:xfrm>
            <a:off x="304800" y="1752600"/>
            <a:ext cx="8610600" cy="5105400"/>
          </a:xfrm>
        </p:spPr>
        <p:txBody>
          <a:bodyPr/>
          <a:lstStyle/>
          <a:p>
            <a:pPr eaLnBrk="1" hangingPunct="1">
              <a:lnSpc>
                <a:spcPct val="80000"/>
              </a:lnSpc>
              <a:spcBef>
                <a:spcPct val="50000"/>
              </a:spcBef>
              <a:defRPr/>
            </a:pPr>
            <a:r>
              <a:rPr lang="en-US" sz="2400" dirty="0">
                <a:latin typeface="Century Gothic" panose="020B0502020202020204" pitchFamily="34" charset="0"/>
              </a:rPr>
              <a:t>Line entries may be recorded as </a:t>
            </a:r>
            <a:r>
              <a:rPr lang="en-US" sz="2400" b="1" dirty="0">
                <a:latin typeface="Century Gothic" panose="020B0502020202020204" pitchFamily="34" charset="0"/>
              </a:rPr>
              <a:t>Activities</a:t>
            </a:r>
            <a:r>
              <a:rPr lang="en-US" sz="2400" dirty="0">
                <a:latin typeface="Century Gothic" panose="020B0502020202020204" pitchFamily="34" charset="0"/>
              </a:rPr>
              <a:t> are performed, entering the </a:t>
            </a:r>
            <a:r>
              <a:rPr lang="en-US" sz="2400" b="1" dirty="0">
                <a:latin typeface="Century Gothic" panose="020B0502020202020204" pitchFamily="34" charset="0"/>
              </a:rPr>
              <a:t>Start</a:t>
            </a:r>
            <a:r>
              <a:rPr lang="en-US" sz="2400" dirty="0">
                <a:latin typeface="Century Gothic" panose="020B0502020202020204" pitchFamily="34" charset="0"/>
              </a:rPr>
              <a:t> and </a:t>
            </a:r>
            <a:r>
              <a:rPr lang="en-US" sz="2400" b="1" dirty="0">
                <a:latin typeface="Century Gothic" panose="020B0502020202020204" pitchFamily="34" charset="0"/>
              </a:rPr>
              <a:t>End</a:t>
            </a:r>
            <a:r>
              <a:rPr lang="en-US" sz="2400" dirty="0">
                <a:latin typeface="Century Gothic" panose="020B0502020202020204" pitchFamily="34" charset="0"/>
              </a:rPr>
              <a:t> times, however, entries must be recorded not later than every 30 minutes for the </a:t>
            </a:r>
            <a:r>
              <a:rPr lang="en-US" sz="2400" b="1" dirty="0">
                <a:latin typeface="Century Gothic" panose="020B0502020202020204" pitchFamily="34" charset="0"/>
              </a:rPr>
              <a:t>Activities</a:t>
            </a:r>
            <a:r>
              <a:rPr lang="en-US" sz="2400" dirty="0">
                <a:latin typeface="Century Gothic" panose="020B0502020202020204" pitchFamily="34" charset="0"/>
              </a:rPr>
              <a:t> occurring in the preceding 30-minute period</a:t>
            </a:r>
          </a:p>
          <a:p>
            <a:pPr eaLnBrk="1" hangingPunct="1">
              <a:lnSpc>
                <a:spcPct val="80000"/>
              </a:lnSpc>
              <a:spcBef>
                <a:spcPct val="50000"/>
              </a:spcBef>
              <a:defRPr/>
            </a:pPr>
            <a:r>
              <a:rPr lang="en-US" sz="2400" dirty="0">
                <a:latin typeface="Century Gothic" panose="020B0502020202020204" pitchFamily="34" charset="0"/>
              </a:rPr>
              <a:t>A new line entry must be created whenever the </a:t>
            </a:r>
            <a:r>
              <a:rPr lang="en-US" sz="2400" b="1" dirty="0">
                <a:latin typeface="Century Gothic" panose="020B0502020202020204" pitchFamily="34" charset="0"/>
              </a:rPr>
              <a:t>Activity</a:t>
            </a:r>
            <a:r>
              <a:rPr lang="en-US" sz="2400" dirty="0">
                <a:latin typeface="Century Gothic" panose="020B0502020202020204" pitchFamily="34" charset="0"/>
              </a:rPr>
              <a:t> category changes</a:t>
            </a:r>
          </a:p>
          <a:p>
            <a:pPr eaLnBrk="1" hangingPunct="1">
              <a:lnSpc>
                <a:spcPct val="80000"/>
              </a:lnSpc>
              <a:spcBef>
                <a:spcPct val="50000"/>
              </a:spcBef>
              <a:defRPr/>
            </a:pPr>
            <a:r>
              <a:rPr lang="en-US" sz="2400" dirty="0">
                <a:solidFill>
                  <a:srgbClr val="FFFF00"/>
                </a:solidFill>
                <a:latin typeface="Century Gothic" panose="020B0502020202020204" pitchFamily="34" charset="0"/>
              </a:rPr>
              <a:t>No line entry shall be for a period that exceeds 30 minutes </a:t>
            </a:r>
            <a:r>
              <a:rPr lang="en-US" sz="2400" dirty="0">
                <a:latin typeface="Century Gothic" panose="020B0502020202020204" pitchFamily="34" charset="0"/>
              </a:rPr>
              <a:t>(except for </a:t>
            </a:r>
            <a:r>
              <a:rPr lang="en-US" sz="2400" b="1" dirty="0">
                <a:latin typeface="Century Gothic" panose="020B0502020202020204" pitchFamily="34" charset="0"/>
              </a:rPr>
              <a:t>Lunch</a:t>
            </a:r>
            <a:r>
              <a:rPr lang="en-US" sz="2400" dirty="0">
                <a:latin typeface="Century Gothic" panose="020B0502020202020204" pitchFamily="34" charset="0"/>
              </a:rPr>
              <a:t> or </a:t>
            </a:r>
            <a:r>
              <a:rPr lang="en-US" sz="2400" b="1" dirty="0">
                <a:latin typeface="Century Gothic" panose="020B0502020202020204" pitchFamily="34" charset="0"/>
              </a:rPr>
              <a:t>Leave</a:t>
            </a:r>
            <a:r>
              <a:rPr lang="en-US" sz="2400" dirty="0">
                <a:latin typeface="Century Gothic" panose="020B0502020202020204" pitchFamily="34" charset="0"/>
              </a:rPr>
              <a:t>)</a:t>
            </a:r>
          </a:p>
          <a:p>
            <a:pPr eaLnBrk="1" hangingPunct="1">
              <a:lnSpc>
                <a:spcPct val="80000"/>
              </a:lnSpc>
              <a:spcBef>
                <a:spcPct val="50000"/>
              </a:spcBef>
              <a:defRPr/>
            </a:pPr>
            <a:r>
              <a:rPr lang="en-US" sz="2400" dirty="0">
                <a:latin typeface="Century Gothic" panose="020B0502020202020204" pitchFamily="34" charset="0"/>
              </a:rPr>
              <a:t>The participant's entire workday should be accounted for beginning with his/her </a:t>
            </a:r>
            <a:r>
              <a:rPr lang="en-US" sz="2400" dirty="0">
                <a:effectLst/>
                <a:latin typeface="Century Gothic" panose="020B0502020202020204" pitchFamily="34" charset="0"/>
              </a:rPr>
              <a:t>scheduled</a:t>
            </a:r>
            <a:r>
              <a:rPr lang="en-US" sz="2400" dirty="0">
                <a:latin typeface="Century Gothic" panose="020B0502020202020204" pitchFamily="34" charset="0"/>
              </a:rPr>
              <a:t> start time through </a:t>
            </a:r>
            <a:r>
              <a:rPr lang="en-US" sz="2400" dirty="0">
                <a:effectLst/>
                <a:latin typeface="Century Gothic" panose="020B0502020202020204" pitchFamily="34" charset="0"/>
              </a:rPr>
              <a:t>scheduled</a:t>
            </a:r>
            <a:r>
              <a:rPr lang="en-US" sz="2400" dirty="0">
                <a:latin typeface="Century Gothic" panose="020B0502020202020204" pitchFamily="34" charset="0"/>
              </a:rPr>
              <a:t> ending time for the day, including any </a:t>
            </a:r>
            <a:r>
              <a:rPr lang="en-US" sz="2400" u="sng" dirty="0">
                <a:latin typeface="Century Gothic" panose="020B0502020202020204" pitchFamily="34" charset="0"/>
              </a:rPr>
              <a:t>paid</a:t>
            </a:r>
            <a:r>
              <a:rPr lang="en-US" sz="2400" dirty="0">
                <a:latin typeface="Century Gothic" panose="020B0502020202020204" pitchFamily="34" charset="0"/>
              </a:rPr>
              <a:t> overtime; if the participant works </a:t>
            </a:r>
            <a:r>
              <a:rPr lang="en-US" sz="2400" u="sng" dirty="0">
                <a:latin typeface="Century Gothic" panose="020B0502020202020204" pitchFamily="34" charset="0"/>
              </a:rPr>
              <a:t>unpaid</a:t>
            </a:r>
            <a:r>
              <a:rPr lang="en-US" sz="2400" dirty="0">
                <a:latin typeface="Century Gothic" panose="020B0502020202020204" pitchFamily="34" charset="0"/>
              </a:rPr>
              <a:t> overtime, it should not be recorded</a:t>
            </a:r>
          </a:p>
        </p:txBody>
      </p:sp>
      <p:pic>
        <p:nvPicPr>
          <p:cNvPr id="44037" name="Picture 1">
            <a:extLst>
              <a:ext uri="{FF2B5EF4-FFF2-40B4-BE49-F238E27FC236}">
                <a16:creationId xmlns:a16="http://schemas.microsoft.com/office/drawing/2014/main" id="{56B07F25-E8A6-490E-B553-36199F8FFEA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4128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307F7F9-694D-4A07-BAF0-2DD1F518914D}"/>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D0CE1C37-B5C7-40FC-809B-3B44C9DB3CE8}" type="slidenum">
              <a:rPr lang="en-US" altLang="en-US" sz="1400" smtClean="0"/>
              <a:pPr>
                <a:spcBef>
                  <a:spcPct val="0"/>
                </a:spcBef>
                <a:buClrTx/>
                <a:buSzTx/>
                <a:buFontTx/>
                <a:buNone/>
                <a:defRPr/>
              </a:pPr>
              <a:t>22</a:t>
            </a:fld>
            <a:endParaRPr lang="en-US" altLang="en-US" sz="1400"/>
          </a:p>
        </p:txBody>
      </p:sp>
      <p:sp>
        <p:nvSpPr>
          <p:cNvPr id="1636354" name="Rectangle 2">
            <a:extLst>
              <a:ext uri="{FF2B5EF4-FFF2-40B4-BE49-F238E27FC236}">
                <a16:creationId xmlns:a16="http://schemas.microsoft.com/office/drawing/2014/main" id="{FF96AA07-F6B1-4F33-81F1-25F0A93A586C}"/>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br>
              <a:rPr lang="en-US" sz="4000" b="1" dirty="0">
                <a:latin typeface="Century Gothic" panose="020B0502020202020204" pitchFamily="34" charset="0"/>
              </a:rPr>
            </a:br>
            <a:r>
              <a:rPr lang="en-US" sz="4000" dirty="0">
                <a:latin typeface="Century Gothic" panose="020B0502020202020204" pitchFamily="34" charset="0"/>
              </a:rPr>
              <a:t>Line Entries</a:t>
            </a:r>
          </a:p>
        </p:txBody>
      </p:sp>
      <p:sp>
        <p:nvSpPr>
          <p:cNvPr id="1636355" name="Rectangle 3">
            <a:extLst>
              <a:ext uri="{FF2B5EF4-FFF2-40B4-BE49-F238E27FC236}">
                <a16:creationId xmlns:a16="http://schemas.microsoft.com/office/drawing/2014/main" id="{940206A2-F3FF-4085-8786-7466F60FFA1C}"/>
              </a:ext>
            </a:extLst>
          </p:cNvPr>
          <p:cNvSpPr>
            <a:spLocks noGrp="1" noChangeArrowheads="1"/>
          </p:cNvSpPr>
          <p:nvPr>
            <p:ph type="body" idx="1"/>
          </p:nvPr>
        </p:nvSpPr>
        <p:spPr>
          <a:xfrm>
            <a:off x="457200" y="1828800"/>
            <a:ext cx="8382000" cy="5029200"/>
          </a:xfrm>
        </p:spPr>
        <p:txBody>
          <a:bodyPr/>
          <a:lstStyle/>
          <a:p>
            <a:pPr eaLnBrk="1" hangingPunct="1">
              <a:lnSpc>
                <a:spcPct val="90000"/>
              </a:lnSpc>
              <a:spcBef>
                <a:spcPct val="40000"/>
              </a:spcBef>
              <a:defRPr/>
            </a:pPr>
            <a:r>
              <a:rPr lang="en-US" sz="2400" dirty="0">
                <a:latin typeface="Century Gothic" panose="020B0502020202020204" pitchFamily="34" charset="0"/>
              </a:rPr>
              <a:t>Each line entry will include</a:t>
            </a:r>
          </a:p>
          <a:p>
            <a:pPr marL="1028700" lvl="1" indent="-571500" eaLnBrk="1" hangingPunct="1">
              <a:lnSpc>
                <a:spcPct val="90000"/>
              </a:lnSpc>
              <a:spcBef>
                <a:spcPct val="40000"/>
              </a:spcBef>
              <a:defRPr/>
            </a:pPr>
            <a:r>
              <a:rPr lang="en-US" sz="2400" dirty="0">
                <a:latin typeface="Century Gothic" panose="020B0502020202020204" pitchFamily="34" charset="0"/>
              </a:rPr>
              <a:t>The </a:t>
            </a:r>
            <a:r>
              <a:rPr lang="en-US" sz="2400" b="1" dirty="0">
                <a:latin typeface="Century Gothic" panose="020B0502020202020204" pitchFamily="34" charset="0"/>
              </a:rPr>
              <a:t>Start</a:t>
            </a:r>
            <a:r>
              <a:rPr lang="en-US" sz="2400" dirty="0">
                <a:latin typeface="Century Gothic" panose="020B0502020202020204" pitchFamily="34" charset="0"/>
              </a:rPr>
              <a:t> and </a:t>
            </a:r>
            <a:r>
              <a:rPr lang="en-US" sz="2400" b="1" dirty="0">
                <a:latin typeface="Century Gothic" panose="020B0502020202020204" pitchFamily="34" charset="0"/>
              </a:rPr>
              <a:t>End</a:t>
            </a:r>
            <a:r>
              <a:rPr lang="en-US" sz="2400" dirty="0">
                <a:latin typeface="Century Gothic" panose="020B0502020202020204" pitchFamily="34" charset="0"/>
              </a:rPr>
              <a:t> time of the period covered</a:t>
            </a:r>
          </a:p>
          <a:p>
            <a:pPr marL="1028700" lvl="1" indent="-571500" eaLnBrk="1" hangingPunct="1">
              <a:lnSpc>
                <a:spcPct val="90000"/>
              </a:lnSpc>
              <a:spcBef>
                <a:spcPct val="40000"/>
              </a:spcBef>
              <a:defRPr/>
            </a:pPr>
            <a:r>
              <a:rPr lang="en-US" sz="2400" dirty="0">
                <a:latin typeface="Century Gothic" panose="020B0502020202020204" pitchFamily="34" charset="0"/>
              </a:rPr>
              <a:t>An </a:t>
            </a:r>
            <a:r>
              <a:rPr lang="en-US" sz="2400" b="1" dirty="0">
                <a:latin typeface="Century Gothic" panose="020B0502020202020204" pitchFamily="34" charset="0"/>
              </a:rPr>
              <a:t>X</a:t>
            </a:r>
            <a:r>
              <a:rPr lang="en-US" sz="2400" dirty="0">
                <a:latin typeface="Century Gothic" panose="020B0502020202020204" pitchFamily="34" charset="0"/>
              </a:rPr>
              <a:t> in one and only one </a:t>
            </a:r>
            <a:r>
              <a:rPr lang="en-US" sz="2400" b="1" dirty="0">
                <a:latin typeface="Century Gothic" panose="020B0502020202020204" pitchFamily="34" charset="0"/>
              </a:rPr>
              <a:t>Activity</a:t>
            </a:r>
            <a:r>
              <a:rPr lang="en-US" sz="2400" dirty="0">
                <a:latin typeface="Century Gothic" panose="020B0502020202020204" pitchFamily="34" charset="0"/>
              </a:rPr>
              <a:t> box</a:t>
            </a:r>
          </a:p>
          <a:p>
            <a:pPr marL="1028700" lvl="1" indent="-571500" eaLnBrk="1" hangingPunct="1">
              <a:lnSpc>
                <a:spcPct val="90000"/>
              </a:lnSpc>
              <a:spcBef>
                <a:spcPct val="40000"/>
              </a:spcBef>
              <a:defRPr/>
            </a:pPr>
            <a:r>
              <a:rPr lang="en-US" sz="2400" dirty="0">
                <a:latin typeface="Century Gothic" panose="020B0502020202020204" pitchFamily="34" charset="0"/>
              </a:rPr>
              <a:t>At least one </a:t>
            </a:r>
            <a:r>
              <a:rPr lang="en-US" sz="2400" b="1" dirty="0">
                <a:latin typeface="Century Gothic" panose="020B0502020202020204" pitchFamily="34" charset="0"/>
              </a:rPr>
              <a:t>Child Support Case Number</a:t>
            </a:r>
            <a:r>
              <a:rPr lang="en-US" sz="2400" dirty="0">
                <a:latin typeface="Century Gothic" panose="020B0502020202020204" pitchFamily="34" charset="0"/>
              </a:rPr>
              <a:t> worked on during that period, if applicable </a:t>
            </a:r>
          </a:p>
          <a:p>
            <a:pPr marL="1028700" lvl="1" indent="-571500" eaLnBrk="1" hangingPunct="1">
              <a:lnSpc>
                <a:spcPct val="90000"/>
              </a:lnSpc>
              <a:spcBef>
                <a:spcPct val="40000"/>
              </a:spcBef>
              <a:defRPr/>
            </a:pPr>
            <a:r>
              <a:rPr lang="en-US" sz="2400" dirty="0">
                <a:latin typeface="Century Gothic" panose="020B0502020202020204" pitchFamily="34" charset="0"/>
              </a:rPr>
              <a:t>A description of the activity being performed, if required for the particular circumstances </a:t>
            </a:r>
          </a:p>
          <a:p>
            <a:pPr eaLnBrk="1" hangingPunct="1">
              <a:lnSpc>
                <a:spcPct val="90000"/>
              </a:lnSpc>
              <a:spcBef>
                <a:spcPct val="40000"/>
              </a:spcBef>
              <a:defRPr/>
            </a:pPr>
            <a:r>
              <a:rPr lang="en-US" sz="2400" dirty="0">
                <a:latin typeface="Century Gothic" panose="020B0502020202020204" pitchFamily="34" charset="0"/>
              </a:rPr>
              <a:t>After the </a:t>
            </a:r>
            <a:r>
              <a:rPr lang="en-US" sz="2400" b="1" dirty="0">
                <a:latin typeface="Century Gothic" panose="020B0502020202020204" pitchFamily="34" charset="0"/>
              </a:rPr>
              <a:t>Micro Office Time Diary</a:t>
            </a:r>
            <a:r>
              <a:rPr lang="en-US" sz="2400" dirty="0">
                <a:latin typeface="Century Gothic" panose="020B0502020202020204" pitchFamily="34" charset="0"/>
              </a:rPr>
              <a:t> is complete for the day, “</a:t>
            </a:r>
            <a:r>
              <a:rPr lang="en-US" sz="2400" b="1" dirty="0">
                <a:latin typeface="Century Gothic" panose="020B0502020202020204" pitchFamily="34" charset="0"/>
              </a:rPr>
              <a:t>Page __ of __</a:t>
            </a:r>
            <a:r>
              <a:rPr lang="en-US" sz="2400" dirty="0">
                <a:latin typeface="Century Gothic" panose="020B0502020202020204" pitchFamily="34" charset="0"/>
              </a:rPr>
              <a:t>” should be filled in</a:t>
            </a:r>
          </a:p>
        </p:txBody>
      </p:sp>
      <p:pic>
        <p:nvPicPr>
          <p:cNvPr id="46085" name="Picture 1">
            <a:extLst>
              <a:ext uri="{FF2B5EF4-FFF2-40B4-BE49-F238E27FC236}">
                <a16:creationId xmlns:a16="http://schemas.microsoft.com/office/drawing/2014/main" id="{931D47BB-E1B3-4634-A620-F4ABDD98646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EA10307B-9503-4A40-94CB-342F0233214B}"/>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6ACF2FE0-2E55-4A08-ADF2-B30CA48F94ED}" type="slidenum">
              <a:rPr lang="en-US" altLang="en-US" sz="1400" smtClean="0"/>
              <a:pPr>
                <a:spcBef>
                  <a:spcPct val="0"/>
                </a:spcBef>
                <a:buClrTx/>
                <a:buSzTx/>
                <a:buFontTx/>
                <a:buNone/>
                <a:defRPr/>
              </a:pPr>
              <a:t>23</a:t>
            </a:fld>
            <a:endParaRPr lang="en-US" altLang="en-US" sz="1400"/>
          </a:p>
        </p:txBody>
      </p:sp>
      <p:sp>
        <p:nvSpPr>
          <p:cNvPr id="1286146" name="Rectangle 2">
            <a:extLst>
              <a:ext uri="{FF2B5EF4-FFF2-40B4-BE49-F238E27FC236}">
                <a16:creationId xmlns:a16="http://schemas.microsoft.com/office/drawing/2014/main" id="{9C89F4F5-ECFA-4FB2-B5F5-DC540E991951}"/>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286147" name="Rectangle 3">
            <a:extLst>
              <a:ext uri="{FF2B5EF4-FFF2-40B4-BE49-F238E27FC236}">
                <a16:creationId xmlns:a16="http://schemas.microsoft.com/office/drawing/2014/main" id="{E855CA02-F564-4E0F-B2FB-1FDEE9ABB0A0}"/>
              </a:ext>
            </a:extLst>
          </p:cNvPr>
          <p:cNvSpPr>
            <a:spLocks noGrp="1" noChangeArrowheads="1"/>
          </p:cNvSpPr>
          <p:nvPr>
            <p:ph type="body" sz="half" idx="2"/>
          </p:nvPr>
        </p:nvSpPr>
        <p:spPr>
          <a:xfrm>
            <a:off x="609600" y="1828800"/>
            <a:ext cx="8229600" cy="4724400"/>
          </a:xfrm>
        </p:spPr>
        <p:txBody>
          <a:bodyPr/>
          <a:lstStyle/>
          <a:p>
            <a:pPr eaLnBrk="1" hangingPunct="1">
              <a:lnSpc>
                <a:spcPct val="90000"/>
              </a:lnSpc>
              <a:spcBef>
                <a:spcPct val="30000"/>
              </a:spcBef>
              <a:defRPr/>
            </a:pPr>
            <a:r>
              <a:rPr lang="en-US" b="1" dirty="0">
                <a:latin typeface="Century Gothic" panose="020B0502020202020204" pitchFamily="34" charset="0"/>
              </a:rPr>
              <a:t>IV-D CSE</a:t>
            </a:r>
          </a:p>
          <a:p>
            <a:pPr lvl="1" eaLnBrk="1" hangingPunct="1">
              <a:lnSpc>
                <a:spcPct val="90000"/>
              </a:lnSpc>
              <a:spcBef>
                <a:spcPct val="30000"/>
              </a:spcBef>
              <a:defRPr/>
            </a:pPr>
            <a:r>
              <a:rPr lang="en-US" dirty="0">
                <a:latin typeface="Century Gothic" panose="020B0502020202020204" pitchFamily="34" charset="0"/>
              </a:rPr>
              <a:t>Work on a IV-D case</a:t>
            </a:r>
          </a:p>
          <a:p>
            <a:pPr marL="1663700" lvl="2" indent="-457200" eaLnBrk="1" hangingPunct="1">
              <a:lnSpc>
                <a:spcPct val="90000"/>
              </a:lnSpc>
              <a:spcBef>
                <a:spcPct val="30000"/>
              </a:spcBef>
              <a:defRPr/>
            </a:pPr>
            <a:r>
              <a:rPr lang="en-US" dirty="0">
                <a:latin typeface="Century Gothic" panose="020B0502020202020204" pitchFamily="34" charset="0"/>
              </a:rPr>
              <a:t>Requires Case #</a:t>
            </a:r>
          </a:p>
          <a:p>
            <a:pPr lvl="1" eaLnBrk="1" hangingPunct="1">
              <a:lnSpc>
                <a:spcPct val="90000"/>
              </a:lnSpc>
              <a:spcBef>
                <a:spcPct val="30000"/>
              </a:spcBef>
              <a:defRPr/>
            </a:pPr>
            <a:r>
              <a:rPr lang="en-US" dirty="0">
                <a:latin typeface="Century Gothic" panose="020B0502020202020204" pitchFamily="34" charset="0"/>
              </a:rPr>
              <a:t>Work required by DOR</a:t>
            </a:r>
          </a:p>
          <a:p>
            <a:pPr marL="1663700" lvl="2" indent="-457200" eaLnBrk="1" hangingPunct="1">
              <a:lnSpc>
                <a:spcPct val="90000"/>
              </a:lnSpc>
              <a:spcBef>
                <a:spcPct val="30000"/>
              </a:spcBef>
              <a:defRPr/>
            </a:pPr>
            <a:r>
              <a:rPr lang="en-US" dirty="0">
                <a:latin typeface="Century Gothic" panose="020B0502020202020204" pitchFamily="34" charset="0"/>
              </a:rPr>
              <a:t>Example:  SDU Lockbox processing</a:t>
            </a:r>
          </a:p>
          <a:p>
            <a:pPr marL="2171700" lvl="3" indent="-393700" eaLnBrk="1" hangingPunct="1">
              <a:lnSpc>
                <a:spcPct val="90000"/>
              </a:lnSpc>
              <a:spcBef>
                <a:spcPct val="30000"/>
              </a:spcBef>
              <a:defRPr/>
            </a:pPr>
            <a:r>
              <a:rPr lang="en-US" dirty="0">
                <a:latin typeface="Century Gothic" panose="020B0502020202020204" pitchFamily="34" charset="0"/>
              </a:rPr>
              <a:t>Note “Lockbox” in </a:t>
            </a:r>
            <a:r>
              <a:rPr lang="en-US" b="1" dirty="0">
                <a:latin typeface="Century Gothic" panose="020B0502020202020204" pitchFamily="34" charset="0"/>
              </a:rPr>
              <a:t>Activity Description </a:t>
            </a:r>
            <a:r>
              <a:rPr lang="en-US" dirty="0">
                <a:latin typeface="Century Gothic" panose="020B0502020202020204" pitchFamily="34" charset="0"/>
              </a:rPr>
              <a:t>field</a:t>
            </a:r>
          </a:p>
          <a:p>
            <a:pPr marL="1663700" lvl="2" indent="-457200" eaLnBrk="1" hangingPunct="1">
              <a:lnSpc>
                <a:spcPct val="90000"/>
              </a:lnSpc>
              <a:spcBef>
                <a:spcPct val="30000"/>
              </a:spcBef>
              <a:defRPr/>
            </a:pPr>
            <a:r>
              <a:rPr lang="en-US" dirty="0">
                <a:latin typeface="Century Gothic" panose="020B0502020202020204" pitchFamily="34" charset="0"/>
              </a:rPr>
              <a:t>Collection activities on a *hybrid case </a:t>
            </a:r>
            <a:r>
              <a:rPr lang="en-US" dirty="0">
                <a:solidFill>
                  <a:srgbClr val="00FF00"/>
                </a:solidFill>
                <a:latin typeface="Century Gothic" panose="020B0502020202020204" pitchFamily="34" charset="0"/>
              </a:rPr>
              <a:t>on behalf of DOR</a:t>
            </a:r>
          </a:p>
          <a:p>
            <a:pPr marL="2171700" lvl="3" indent="-393700" eaLnBrk="1" hangingPunct="1">
              <a:lnSpc>
                <a:spcPct val="90000"/>
              </a:lnSpc>
              <a:spcBef>
                <a:spcPct val="30000"/>
              </a:spcBef>
              <a:defRPr/>
            </a:pPr>
            <a:r>
              <a:rPr lang="en-US" dirty="0">
                <a:latin typeface="Century Gothic" panose="020B0502020202020204" pitchFamily="34" charset="0"/>
              </a:rPr>
              <a:t>Requires </a:t>
            </a:r>
            <a:r>
              <a:rPr lang="en-US" b="1" dirty="0">
                <a:latin typeface="Century Gothic" panose="020B0502020202020204" pitchFamily="34" charset="0"/>
              </a:rPr>
              <a:t>Case #</a:t>
            </a:r>
            <a:r>
              <a:rPr lang="en-US" dirty="0">
                <a:latin typeface="Century Gothic" panose="020B0502020202020204" pitchFamily="34" charset="0"/>
              </a:rPr>
              <a:t> and </a:t>
            </a:r>
          </a:p>
          <a:p>
            <a:pPr marL="2171700" lvl="3" indent="-393700" eaLnBrk="1" hangingPunct="1">
              <a:lnSpc>
                <a:spcPct val="90000"/>
              </a:lnSpc>
              <a:spcBef>
                <a:spcPct val="30000"/>
              </a:spcBef>
              <a:defRPr/>
            </a:pPr>
            <a:r>
              <a:rPr lang="en-US" dirty="0">
                <a:latin typeface="Century Gothic" panose="020B0502020202020204" pitchFamily="34" charset="0"/>
              </a:rPr>
              <a:t>Activity being performed in the </a:t>
            </a:r>
            <a:r>
              <a:rPr lang="en-US" b="1" dirty="0">
                <a:latin typeface="Century Gothic" panose="020B0502020202020204" pitchFamily="34" charset="0"/>
              </a:rPr>
              <a:t>Activity Description</a:t>
            </a:r>
            <a:r>
              <a:rPr lang="en-US" dirty="0">
                <a:latin typeface="Century Gothic" panose="020B0502020202020204" pitchFamily="34" charset="0"/>
              </a:rPr>
              <a:t> field</a:t>
            </a:r>
          </a:p>
          <a:p>
            <a:pPr marL="1663700" lvl="2" indent="-457200" eaLnBrk="1" hangingPunct="1">
              <a:lnSpc>
                <a:spcPct val="90000"/>
              </a:lnSpc>
              <a:spcBef>
                <a:spcPct val="30000"/>
              </a:spcBef>
              <a:buFontTx/>
              <a:buNone/>
              <a:defRPr/>
            </a:pPr>
            <a:r>
              <a:rPr lang="en-US" dirty="0">
                <a:latin typeface="Century Gothic" panose="020B0502020202020204" pitchFamily="34" charset="0"/>
              </a:rPr>
              <a:t>*A hybrid case is one with IV-D and non-IV-D accounts</a:t>
            </a:r>
          </a:p>
        </p:txBody>
      </p:sp>
      <p:pic>
        <p:nvPicPr>
          <p:cNvPr id="48133" name="Picture 1">
            <a:extLst>
              <a:ext uri="{FF2B5EF4-FFF2-40B4-BE49-F238E27FC236}">
                <a16:creationId xmlns:a16="http://schemas.microsoft.com/office/drawing/2014/main" id="{5C2026D2-A972-484A-AD85-DF666A13B18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0953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60EA0483-6016-47BB-BB18-937928DA7369}"/>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FC9F15DC-E6DB-4E3C-BBE9-57BFA3F718FD}" type="slidenum">
              <a:rPr lang="en-US" altLang="en-US" sz="1400" smtClean="0"/>
              <a:pPr>
                <a:spcBef>
                  <a:spcPct val="0"/>
                </a:spcBef>
                <a:buClrTx/>
                <a:buSzTx/>
                <a:buFontTx/>
                <a:buNone/>
                <a:defRPr/>
              </a:pPr>
              <a:t>24</a:t>
            </a:fld>
            <a:endParaRPr lang="en-US" altLang="en-US" sz="1400"/>
          </a:p>
        </p:txBody>
      </p:sp>
      <p:sp>
        <p:nvSpPr>
          <p:cNvPr id="1288194" name="Rectangle 2">
            <a:extLst>
              <a:ext uri="{FF2B5EF4-FFF2-40B4-BE49-F238E27FC236}">
                <a16:creationId xmlns:a16="http://schemas.microsoft.com/office/drawing/2014/main" id="{0D95EDE6-2B00-445D-A347-622ABCAF86DC}"/>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288195" name="Rectangle 3">
            <a:extLst>
              <a:ext uri="{FF2B5EF4-FFF2-40B4-BE49-F238E27FC236}">
                <a16:creationId xmlns:a16="http://schemas.microsoft.com/office/drawing/2014/main" id="{C5BE1E15-C02D-41E7-92E2-4A1A121B3E17}"/>
              </a:ext>
            </a:extLst>
          </p:cNvPr>
          <p:cNvSpPr>
            <a:spLocks noGrp="1" noChangeArrowheads="1"/>
          </p:cNvSpPr>
          <p:nvPr>
            <p:ph type="body" sz="half" idx="2"/>
          </p:nvPr>
        </p:nvSpPr>
        <p:spPr>
          <a:xfrm>
            <a:off x="609600" y="2055813"/>
            <a:ext cx="8001000" cy="3806825"/>
          </a:xfrm>
        </p:spPr>
        <p:txBody>
          <a:bodyPr/>
          <a:lstStyle/>
          <a:p>
            <a:pPr eaLnBrk="1" hangingPunct="1">
              <a:lnSpc>
                <a:spcPct val="90000"/>
              </a:lnSpc>
              <a:spcBef>
                <a:spcPct val="80000"/>
              </a:spcBef>
              <a:defRPr/>
            </a:pPr>
            <a:r>
              <a:rPr lang="en-US" sz="2400" b="1" dirty="0">
                <a:latin typeface="Century Gothic" panose="020B0502020202020204" pitchFamily="34" charset="0"/>
              </a:rPr>
              <a:t>Private CSE</a:t>
            </a:r>
            <a:endParaRPr lang="en-US" sz="2400" dirty="0">
              <a:latin typeface="Century Gothic" panose="020B0502020202020204" pitchFamily="34" charset="0"/>
            </a:endParaRPr>
          </a:p>
          <a:p>
            <a:pPr marL="1143000" lvl="1" indent="0" eaLnBrk="1" hangingPunct="1">
              <a:spcBef>
                <a:spcPct val="60000"/>
              </a:spcBef>
              <a:defRPr/>
            </a:pPr>
            <a:r>
              <a:rPr lang="en-US" sz="2000" dirty="0">
                <a:latin typeface="Century Gothic" panose="020B0502020202020204" pitchFamily="34" charset="0"/>
              </a:rPr>
              <a:t> Work on a private pay case</a:t>
            </a:r>
          </a:p>
          <a:p>
            <a:pPr marL="1714500" lvl="2" eaLnBrk="1" hangingPunct="1">
              <a:spcBef>
                <a:spcPct val="60000"/>
              </a:spcBef>
              <a:defRPr/>
            </a:pPr>
            <a:r>
              <a:rPr lang="en-US" sz="1800" dirty="0">
                <a:latin typeface="Century Gothic" panose="020B0502020202020204" pitchFamily="34" charset="0"/>
              </a:rPr>
              <a:t>Requires Case #</a:t>
            </a:r>
          </a:p>
          <a:p>
            <a:pPr marL="1714500" lvl="2" eaLnBrk="1" hangingPunct="1">
              <a:spcBef>
                <a:spcPct val="60000"/>
              </a:spcBef>
              <a:buFontTx/>
              <a:buNone/>
              <a:defRPr/>
            </a:pPr>
            <a:endParaRPr lang="en-US" sz="1800" dirty="0">
              <a:latin typeface="Century Gothic" panose="020B0502020202020204" pitchFamily="34" charset="0"/>
            </a:endParaRPr>
          </a:p>
          <a:p>
            <a:pPr marL="1143000" lvl="1" indent="0" eaLnBrk="1" hangingPunct="1">
              <a:spcBef>
                <a:spcPct val="60000"/>
              </a:spcBef>
              <a:buFont typeface="Wingdings" panose="05000000000000000000" pitchFamily="2" charset="2"/>
              <a:buNone/>
              <a:defRPr/>
            </a:pPr>
            <a:r>
              <a:rPr lang="en-US" sz="2000" b="1" dirty="0">
                <a:latin typeface="Century Gothic" panose="020B0502020202020204" pitchFamily="34" charset="0"/>
              </a:rPr>
              <a:t>Exception:  </a:t>
            </a:r>
            <a:r>
              <a:rPr lang="en-US" sz="2000" dirty="0">
                <a:latin typeface="Century Gothic" panose="020B0502020202020204" pitchFamily="34" charset="0"/>
              </a:rPr>
              <a:t>Collection activities on a Hybrid case </a:t>
            </a:r>
            <a:r>
              <a:rPr lang="en-US" sz="2000" dirty="0">
                <a:solidFill>
                  <a:srgbClr val="00FF00"/>
                </a:solidFill>
                <a:latin typeface="Century Gothic" panose="020B0502020202020204" pitchFamily="34" charset="0"/>
              </a:rPr>
              <a:t>on behalf of DOR</a:t>
            </a:r>
            <a:r>
              <a:rPr lang="en-US" sz="2000" dirty="0">
                <a:latin typeface="Century Gothic" panose="020B0502020202020204" pitchFamily="34" charset="0"/>
              </a:rPr>
              <a:t> -- although the current case type is </a:t>
            </a:r>
            <a:r>
              <a:rPr lang="en-US" sz="2000" b="1" dirty="0">
                <a:latin typeface="Century Gothic" panose="020B0502020202020204" pitchFamily="34" charset="0"/>
              </a:rPr>
              <a:t>Private</a:t>
            </a:r>
            <a:r>
              <a:rPr lang="en-US" sz="2000" dirty="0">
                <a:latin typeface="Century Gothic" panose="020B0502020202020204" pitchFamily="34" charset="0"/>
              </a:rPr>
              <a:t>, the </a:t>
            </a:r>
            <a:r>
              <a:rPr lang="en-US" sz="2000" b="1" dirty="0">
                <a:latin typeface="Century Gothic" panose="020B0502020202020204" pitchFamily="34" charset="0"/>
              </a:rPr>
              <a:t>Work Activity</a:t>
            </a:r>
            <a:r>
              <a:rPr lang="en-US" sz="2000" dirty="0">
                <a:latin typeface="Century Gothic" panose="020B0502020202020204" pitchFamily="34" charset="0"/>
              </a:rPr>
              <a:t> should be counted as </a:t>
            </a:r>
            <a:r>
              <a:rPr lang="en-US" sz="2000" b="1" dirty="0">
                <a:latin typeface="Century Gothic" panose="020B0502020202020204" pitchFamily="34" charset="0"/>
              </a:rPr>
              <a:t>IV-D CSE </a:t>
            </a:r>
            <a:endParaRPr lang="en-US" sz="2000" dirty="0">
              <a:latin typeface="Century Gothic" panose="020B0502020202020204" pitchFamily="34" charset="0"/>
            </a:endParaRPr>
          </a:p>
        </p:txBody>
      </p:sp>
      <p:pic>
        <p:nvPicPr>
          <p:cNvPr id="50181" name="Picture 1">
            <a:extLst>
              <a:ext uri="{FF2B5EF4-FFF2-40B4-BE49-F238E27FC236}">
                <a16:creationId xmlns:a16="http://schemas.microsoft.com/office/drawing/2014/main" id="{E68AD2C6-4053-4589-9B76-08812202F4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388" y="762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C405278D-956B-479E-9D2E-8C40CE09BBE5}"/>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BB8775E-73FC-4D57-9862-41B90E2832F8}" type="slidenum">
              <a:rPr lang="en-US" altLang="en-US" sz="1400" smtClean="0"/>
              <a:pPr>
                <a:spcBef>
                  <a:spcPct val="0"/>
                </a:spcBef>
                <a:buClrTx/>
                <a:buSzTx/>
                <a:buFontTx/>
                <a:buNone/>
                <a:defRPr/>
              </a:pPr>
              <a:t>25</a:t>
            </a:fld>
            <a:endParaRPr lang="en-US" altLang="en-US" sz="1400"/>
          </a:p>
        </p:txBody>
      </p:sp>
      <p:sp>
        <p:nvSpPr>
          <p:cNvPr id="1602562" name="Rectangle 2">
            <a:extLst>
              <a:ext uri="{FF2B5EF4-FFF2-40B4-BE49-F238E27FC236}">
                <a16:creationId xmlns:a16="http://schemas.microsoft.com/office/drawing/2014/main" id="{295745E9-D54D-467E-AF95-06FE2CCB3BCC}"/>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602563" name="Rectangle 3">
            <a:extLst>
              <a:ext uri="{FF2B5EF4-FFF2-40B4-BE49-F238E27FC236}">
                <a16:creationId xmlns:a16="http://schemas.microsoft.com/office/drawing/2014/main" id="{985A5CC2-F1A0-47CC-8334-CD2E6540A109}"/>
              </a:ext>
            </a:extLst>
          </p:cNvPr>
          <p:cNvSpPr>
            <a:spLocks noGrp="1" noChangeArrowheads="1"/>
          </p:cNvSpPr>
          <p:nvPr>
            <p:ph type="body" sz="half" idx="2"/>
          </p:nvPr>
        </p:nvSpPr>
        <p:spPr>
          <a:xfrm>
            <a:off x="609600" y="2133600"/>
            <a:ext cx="8077200" cy="4114800"/>
          </a:xfrm>
        </p:spPr>
        <p:txBody>
          <a:bodyPr/>
          <a:lstStyle/>
          <a:p>
            <a:pPr eaLnBrk="1" hangingPunct="1">
              <a:spcBef>
                <a:spcPct val="30000"/>
              </a:spcBef>
              <a:defRPr/>
            </a:pPr>
            <a:r>
              <a:rPr lang="en-US" sz="2000" b="1" dirty="0">
                <a:latin typeface="Century Gothic" panose="020B0502020202020204" pitchFamily="34" charset="0"/>
              </a:rPr>
              <a:t>CSE - Undetermined Type</a:t>
            </a:r>
            <a:r>
              <a:rPr lang="en-US" sz="2000" dirty="0">
                <a:latin typeface="Century Gothic" panose="020B0502020202020204" pitchFamily="34" charset="0"/>
              </a:rPr>
              <a:t> (should be rare)</a:t>
            </a:r>
          </a:p>
          <a:p>
            <a:pPr lvl="1" eaLnBrk="1" hangingPunct="1">
              <a:spcBef>
                <a:spcPct val="30000"/>
              </a:spcBef>
              <a:defRPr/>
            </a:pPr>
            <a:r>
              <a:rPr lang="en-US" sz="2000" dirty="0">
                <a:latin typeface="Century Gothic" panose="020B0502020202020204" pitchFamily="34" charset="0"/>
              </a:rPr>
              <a:t>Child Support work that’s:</a:t>
            </a:r>
          </a:p>
          <a:p>
            <a:pPr marL="1485900" lvl="2" indent="-342900" eaLnBrk="1" hangingPunct="1">
              <a:spcBef>
                <a:spcPct val="30000"/>
              </a:spcBef>
              <a:defRPr/>
            </a:pPr>
            <a:r>
              <a:rPr lang="en-US" dirty="0">
                <a:latin typeface="Century Gothic" panose="020B0502020202020204" pitchFamily="34" charset="0"/>
              </a:rPr>
              <a:t>The case type cannot be determined. </a:t>
            </a:r>
          </a:p>
          <a:p>
            <a:pPr lvl="1" eaLnBrk="1" hangingPunct="1">
              <a:spcBef>
                <a:spcPct val="30000"/>
              </a:spcBef>
              <a:defRPr/>
            </a:pPr>
            <a:r>
              <a:rPr lang="en-US" sz="2000" dirty="0">
                <a:latin typeface="Century Gothic" panose="020B0502020202020204" pitchFamily="34" charset="0"/>
              </a:rPr>
              <a:t>An</a:t>
            </a:r>
            <a:r>
              <a:rPr lang="en-US" sz="2000" b="1" dirty="0">
                <a:latin typeface="Century Gothic" panose="020B0502020202020204" pitchFamily="34" charset="0"/>
              </a:rPr>
              <a:t> Activity Description</a:t>
            </a:r>
            <a:r>
              <a:rPr lang="en-US" sz="2000" dirty="0">
                <a:latin typeface="Century Gothic" panose="020B0502020202020204" pitchFamily="34" charset="0"/>
              </a:rPr>
              <a:t> should be provided if </a:t>
            </a:r>
            <a:r>
              <a:rPr lang="en-US" sz="2000" b="1" dirty="0">
                <a:latin typeface="Century Gothic" panose="020B0502020202020204" pitchFamily="34" charset="0"/>
              </a:rPr>
              <a:t>CSE – Undetermined Type</a:t>
            </a:r>
            <a:r>
              <a:rPr lang="en-US" sz="2000" dirty="0">
                <a:latin typeface="Century Gothic" panose="020B0502020202020204" pitchFamily="34" charset="0"/>
              </a:rPr>
              <a:t> is selected</a:t>
            </a:r>
          </a:p>
        </p:txBody>
      </p:sp>
      <p:pic>
        <p:nvPicPr>
          <p:cNvPr id="52229" name="Picture 1">
            <a:extLst>
              <a:ext uri="{FF2B5EF4-FFF2-40B4-BE49-F238E27FC236}">
                <a16:creationId xmlns:a16="http://schemas.microsoft.com/office/drawing/2014/main" id="{532F9878-1847-4CE9-BF5D-5231860D1E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3335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D2891B8F-D60C-479D-80A8-EFC5FD872D5D}"/>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F55A153-73F6-4F8C-9089-72B4889E1774}" type="slidenum">
              <a:rPr lang="en-US" altLang="en-US" sz="1400" smtClean="0"/>
              <a:pPr>
                <a:spcBef>
                  <a:spcPct val="0"/>
                </a:spcBef>
                <a:buClrTx/>
                <a:buSzTx/>
                <a:buFontTx/>
                <a:buNone/>
                <a:defRPr/>
              </a:pPr>
              <a:t>26</a:t>
            </a:fld>
            <a:endParaRPr lang="en-US" altLang="en-US" sz="1400"/>
          </a:p>
        </p:txBody>
      </p:sp>
      <p:sp>
        <p:nvSpPr>
          <p:cNvPr id="1396738" name="Rectangle 2">
            <a:extLst>
              <a:ext uri="{FF2B5EF4-FFF2-40B4-BE49-F238E27FC236}">
                <a16:creationId xmlns:a16="http://schemas.microsoft.com/office/drawing/2014/main" id="{2A8B3032-54B7-4101-BEBD-AF5839DFB134}"/>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396739" name="Rectangle 3">
            <a:extLst>
              <a:ext uri="{FF2B5EF4-FFF2-40B4-BE49-F238E27FC236}">
                <a16:creationId xmlns:a16="http://schemas.microsoft.com/office/drawing/2014/main" id="{D8B8096D-A4B7-4706-B3F2-54FB112992CA}"/>
              </a:ext>
            </a:extLst>
          </p:cNvPr>
          <p:cNvSpPr>
            <a:spLocks noGrp="1" noChangeArrowheads="1"/>
          </p:cNvSpPr>
          <p:nvPr>
            <p:ph type="body" sz="half" idx="2"/>
          </p:nvPr>
        </p:nvSpPr>
        <p:spPr>
          <a:xfrm>
            <a:off x="533400" y="1828800"/>
            <a:ext cx="8001000" cy="4419600"/>
          </a:xfrm>
        </p:spPr>
        <p:txBody>
          <a:bodyPr/>
          <a:lstStyle/>
          <a:p>
            <a:pPr eaLnBrk="1" hangingPunct="1">
              <a:spcBef>
                <a:spcPct val="50000"/>
              </a:spcBef>
              <a:defRPr/>
            </a:pPr>
            <a:r>
              <a:rPr lang="en-US" sz="2400" b="1" dirty="0">
                <a:latin typeface="Century Gothic" panose="020B0502020202020204" pitchFamily="34" charset="0"/>
              </a:rPr>
              <a:t>Non-CSE</a:t>
            </a:r>
            <a:endParaRPr lang="en-US" sz="2400" dirty="0">
              <a:latin typeface="Century Gothic" panose="020B0502020202020204" pitchFamily="34" charset="0"/>
            </a:endParaRPr>
          </a:p>
          <a:p>
            <a:pPr marL="1206500" lvl="1" indent="-457200" eaLnBrk="1" hangingPunct="1">
              <a:spcBef>
                <a:spcPct val="50000"/>
              </a:spcBef>
              <a:defRPr/>
            </a:pPr>
            <a:r>
              <a:rPr lang="en-US" dirty="0">
                <a:latin typeface="Century Gothic" panose="020B0502020202020204" pitchFamily="34" charset="0"/>
              </a:rPr>
              <a:t>Work related to a functional area </a:t>
            </a:r>
            <a:r>
              <a:rPr lang="en-US" i="1" dirty="0">
                <a:latin typeface="Century Gothic" panose="020B0502020202020204" pitchFamily="34" charset="0"/>
              </a:rPr>
              <a:t>other than</a:t>
            </a:r>
            <a:r>
              <a:rPr lang="en-US" dirty="0">
                <a:latin typeface="Century Gothic" panose="020B0502020202020204" pitchFamily="34" charset="0"/>
              </a:rPr>
              <a:t> Child Support, for example</a:t>
            </a:r>
          </a:p>
          <a:p>
            <a:pPr marL="1943100" lvl="2" indent="-508000" eaLnBrk="1" hangingPunct="1">
              <a:spcBef>
                <a:spcPct val="50000"/>
              </a:spcBef>
              <a:defRPr/>
            </a:pPr>
            <a:r>
              <a:rPr lang="en-US" sz="2400" dirty="0">
                <a:latin typeface="Century Gothic" panose="020B0502020202020204" pitchFamily="34" charset="0"/>
              </a:rPr>
              <a:t>Domestic Violence case</a:t>
            </a:r>
          </a:p>
          <a:p>
            <a:pPr marL="1943100" lvl="2" indent="-508000" eaLnBrk="1" hangingPunct="1">
              <a:spcBef>
                <a:spcPct val="50000"/>
              </a:spcBef>
              <a:defRPr/>
            </a:pPr>
            <a:r>
              <a:rPr lang="en-US" sz="2400" dirty="0">
                <a:latin typeface="Century Gothic" panose="020B0502020202020204" pitchFamily="34" charset="0"/>
              </a:rPr>
              <a:t>Juvenile case</a:t>
            </a:r>
          </a:p>
          <a:p>
            <a:pPr marL="1943100" lvl="2" indent="-508000" eaLnBrk="1" hangingPunct="1">
              <a:spcBef>
                <a:spcPct val="50000"/>
              </a:spcBef>
              <a:buFontTx/>
              <a:buNone/>
              <a:defRPr/>
            </a:pPr>
            <a:endParaRPr lang="en-US" b="1" dirty="0"/>
          </a:p>
        </p:txBody>
      </p:sp>
      <p:pic>
        <p:nvPicPr>
          <p:cNvPr id="54277" name="Picture 1">
            <a:extLst>
              <a:ext uri="{FF2B5EF4-FFF2-40B4-BE49-F238E27FC236}">
                <a16:creationId xmlns:a16="http://schemas.microsoft.com/office/drawing/2014/main" id="{2ABA8376-1318-42A2-A6C8-E4C5321B52E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3335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E57F3DC5-A2EC-4358-B8CF-E6E65CC590E0}"/>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CBE47352-1839-4D35-81E9-D67E53A012A2}" type="slidenum">
              <a:rPr lang="en-US" altLang="en-US" sz="1400" smtClean="0"/>
              <a:pPr>
                <a:spcBef>
                  <a:spcPct val="0"/>
                </a:spcBef>
                <a:buClrTx/>
                <a:buSzTx/>
                <a:buFontTx/>
                <a:buNone/>
                <a:defRPr/>
              </a:pPr>
              <a:t>27</a:t>
            </a:fld>
            <a:endParaRPr lang="en-US" altLang="en-US" sz="1400"/>
          </a:p>
        </p:txBody>
      </p:sp>
      <p:sp>
        <p:nvSpPr>
          <p:cNvPr id="1545218" name="Rectangle 2">
            <a:extLst>
              <a:ext uri="{FF2B5EF4-FFF2-40B4-BE49-F238E27FC236}">
                <a16:creationId xmlns:a16="http://schemas.microsoft.com/office/drawing/2014/main" id="{3F6142C8-6A38-4641-94D2-61D8C42C5495}"/>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545219" name="Rectangle 3">
            <a:extLst>
              <a:ext uri="{FF2B5EF4-FFF2-40B4-BE49-F238E27FC236}">
                <a16:creationId xmlns:a16="http://schemas.microsoft.com/office/drawing/2014/main" id="{483618C0-93B1-4E12-B6DD-6152431E1759}"/>
              </a:ext>
            </a:extLst>
          </p:cNvPr>
          <p:cNvSpPr>
            <a:spLocks noGrp="1" noChangeArrowheads="1"/>
          </p:cNvSpPr>
          <p:nvPr>
            <p:ph type="body" sz="half" idx="2"/>
          </p:nvPr>
        </p:nvSpPr>
        <p:spPr>
          <a:xfrm>
            <a:off x="685800" y="1828800"/>
            <a:ext cx="7772400" cy="5029200"/>
          </a:xfrm>
        </p:spPr>
        <p:txBody>
          <a:bodyPr/>
          <a:lstStyle/>
          <a:p>
            <a:pPr eaLnBrk="1" hangingPunct="1">
              <a:lnSpc>
                <a:spcPct val="90000"/>
              </a:lnSpc>
              <a:spcBef>
                <a:spcPct val="30000"/>
              </a:spcBef>
              <a:buClr>
                <a:srgbClr val="000000"/>
              </a:buClr>
              <a:buSzPct val="200000"/>
              <a:buFontTx/>
              <a:buChar char="•"/>
              <a:defRPr/>
            </a:pPr>
            <a:r>
              <a:rPr lang="en-US" sz="2400" b="1" dirty="0">
                <a:effectLst/>
              </a:rPr>
              <a:t>Administrative</a:t>
            </a:r>
          </a:p>
          <a:p>
            <a:pPr marL="1206500" lvl="1" indent="-457200" eaLnBrk="1" hangingPunct="1">
              <a:spcBef>
                <a:spcPct val="50000"/>
              </a:spcBef>
              <a:defRPr/>
            </a:pPr>
            <a:r>
              <a:rPr lang="en-US" sz="2000" dirty="0"/>
              <a:t>Non-case related administrative/support tasks such as filling out time sheet, delivering mail, meetings, training, travel to court, or turning on PC.</a:t>
            </a:r>
          </a:p>
          <a:p>
            <a:pPr marL="1206500" lvl="1" indent="-457200" eaLnBrk="1" hangingPunct="1">
              <a:spcBef>
                <a:spcPct val="50000"/>
              </a:spcBef>
              <a:defRPr/>
            </a:pPr>
            <a:r>
              <a:rPr lang="en-US" sz="2000" dirty="0">
                <a:latin typeface="Century Gothic" panose="020B0502020202020204" pitchFamily="34" charset="0"/>
              </a:rPr>
              <a:t>An</a:t>
            </a:r>
            <a:r>
              <a:rPr lang="en-US" sz="2000" b="1" dirty="0">
                <a:latin typeface="Century Gothic" panose="020B0502020202020204" pitchFamily="34" charset="0"/>
              </a:rPr>
              <a:t> Activity Description</a:t>
            </a:r>
            <a:r>
              <a:rPr lang="en-US" sz="2000" dirty="0">
                <a:latin typeface="Century Gothic" panose="020B0502020202020204" pitchFamily="34" charset="0"/>
              </a:rPr>
              <a:t> should be provided if </a:t>
            </a:r>
            <a:r>
              <a:rPr lang="en-US" sz="2000" b="1" dirty="0">
                <a:latin typeface="Century Gothic" panose="020B0502020202020204" pitchFamily="34" charset="0"/>
              </a:rPr>
              <a:t>Administrative </a:t>
            </a:r>
            <a:r>
              <a:rPr lang="en-US" sz="2000" dirty="0">
                <a:latin typeface="Century Gothic" panose="020B0502020202020204" pitchFamily="34" charset="0"/>
              </a:rPr>
              <a:t>is selected. </a:t>
            </a:r>
          </a:p>
          <a:p>
            <a:pPr marL="1206500" lvl="1" indent="-457200" eaLnBrk="1" hangingPunct="1">
              <a:spcBef>
                <a:spcPct val="50000"/>
              </a:spcBef>
              <a:defRPr/>
            </a:pPr>
            <a:endParaRPr lang="en-US" sz="2000" b="1" dirty="0"/>
          </a:p>
          <a:p>
            <a:pPr eaLnBrk="1" hangingPunct="1">
              <a:lnSpc>
                <a:spcPct val="120000"/>
              </a:lnSpc>
              <a:buFont typeface="Wingdings" panose="05000000000000000000" pitchFamily="2" charset="2"/>
              <a:buNone/>
              <a:defRPr/>
            </a:pPr>
            <a:endParaRPr lang="en-US" sz="2400" dirty="0"/>
          </a:p>
          <a:p>
            <a:pPr marL="1943100" lvl="2" indent="-508000" eaLnBrk="1" hangingPunct="1">
              <a:buFontTx/>
              <a:buNone/>
              <a:defRPr/>
            </a:pPr>
            <a:endParaRPr lang="en-US" sz="1800" dirty="0"/>
          </a:p>
        </p:txBody>
      </p:sp>
      <p:pic>
        <p:nvPicPr>
          <p:cNvPr id="56325" name="Picture 1">
            <a:extLst>
              <a:ext uri="{FF2B5EF4-FFF2-40B4-BE49-F238E27FC236}">
                <a16:creationId xmlns:a16="http://schemas.microsoft.com/office/drawing/2014/main" id="{FBF88F96-B4C8-4809-B410-73AD15431C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7D7938BD-2762-48DE-807B-EDA4CA16271E}"/>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BFBA7D0D-35E1-471A-AB45-9BEC529C39CA}" type="slidenum">
              <a:rPr lang="en-US" altLang="en-US" sz="1400" smtClean="0"/>
              <a:pPr>
                <a:spcBef>
                  <a:spcPct val="0"/>
                </a:spcBef>
                <a:buClrTx/>
                <a:buSzTx/>
                <a:buFontTx/>
                <a:buNone/>
                <a:defRPr/>
              </a:pPr>
              <a:t>28</a:t>
            </a:fld>
            <a:endParaRPr lang="en-US" altLang="en-US" sz="1400"/>
          </a:p>
        </p:txBody>
      </p:sp>
      <p:sp>
        <p:nvSpPr>
          <p:cNvPr id="1551362" name="Rectangle 2">
            <a:extLst>
              <a:ext uri="{FF2B5EF4-FFF2-40B4-BE49-F238E27FC236}">
                <a16:creationId xmlns:a16="http://schemas.microsoft.com/office/drawing/2014/main" id="{BE9E9D33-F953-4DF2-A9DF-36AE4687C5B7}"/>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551363" name="Rectangle 3">
            <a:extLst>
              <a:ext uri="{FF2B5EF4-FFF2-40B4-BE49-F238E27FC236}">
                <a16:creationId xmlns:a16="http://schemas.microsoft.com/office/drawing/2014/main" id="{4A8DDCE4-2396-42E3-A9EA-737175B0A965}"/>
              </a:ext>
            </a:extLst>
          </p:cNvPr>
          <p:cNvSpPr>
            <a:spLocks noGrp="1" noChangeArrowheads="1"/>
          </p:cNvSpPr>
          <p:nvPr>
            <p:ph type="body" sz="half" idx="2"/>
          </p:nvPr>
        </p:nvSpPr>
        <p:spPr>
          <a:xfrm>
            <a:off x="533400" y="1600200"/>
            <a:ext cx="8382000" cy="5257800"/>
          </a:xfrm>
        </p:spPr>
        <p:txBody>
          <a:bodyPr/>
          <a:lstStyle/>
          <a:p>
            <a:pPr marL="406400" indent="-406400" eaLnBrk="1" hangingPunct="1">
              <a:lnSpc>
                <a:spcPct val="80000"/>
              </a:lnSpc>
              <a:spcBef>
                <a:spcPct val="80000"/>
              </a:spcBef>
              <a:defRPr/>
            </a:pPr>
            <a:r>
              <a:rPr lang="en-US" sz="2000" b="1" dirty="0">
                <a:latin typeface="Century Gothic" panose="020B0502020202020204" pitchFamily="34" charset="0"/>
              </a:rPr>
              <a:t>On Break </a:t>
            </a:r>
          </a:p>
          <a:p>
            <a:pPr marL="914400" lvl="1" indent="-457200" eaLnBrk="1" hangingPunct="1">
              <a:lnSpc>
                <a:spcPct val="80000"/>
              </a:lnSpc>
              <a:spcBef>
                <a:spcPct val="80000"/>
              </a:spcBef>
              <a:defRPr/>
            </a:pPr>
            <a:r>
              <a:rPr lang="en-US" sz="1800" dirty="0">
                <a:latin typeface="Century Gothic" panose="020B0502020202020204" pitchFamily="34" charset="0"/>
              </a:rPr>
              <a:t>Used when the participant is on a scheduled break</a:t>
            </a:r>
          </a:p>
          <a:p>
            <a:pPr marL="1549400" lvl="2" indent="-635000" eaLnBrk="1" hangingPunct="1">
              <a:lnSpc>
                <a:spcPct val="90000"/>
              </a:lnSpc>
              <a:defRPr/>
            </a:pPr>
            <a:r>
              <a:rPr lang="en-US" sz="1600" dirty="0">
                <a:latin typeface="Century Gothic" panose="020B0502020202020204" pitchFamily="34" charset="0"/>
              </a:rPr>
              <a:t>Office has designated break times such as 10am &amp; 3pm, or</a:t>
            </a:r>
          </a:p>
          <a:p>
            <a:pPr marL="1549400" lvl="2" indent="-635000" eaLnBrk="1" hangingPunct="1">
              <a:lnSpc>
                <a:spcPct val="90000"/>
              </a:lnSpc>
              <a:defRPr/>
            </a:pPr>
            <a:r>
              <a:rPr lang="en-US" sz="1600" dirty="0">
                <a:latin typeface="Century Gothic" panose="020B0502020202020204" pitchFamily="34" charset="0"/>
              </a:rPr>
              <a:t>Office allows 15 minutes in the morning and afternoon</a:t>
            </a:r>
            <a:endParaRPr lang="en-US" sz="1600" b="1" dirty="0">
              <a:latin typeface="Century Gothic" panose="020B0502020202020204" pitchFamily="34" charset="0"/>
            </a:endParaRPr>
          </a:p>
          <a:p>
            <a:pPr marL="406400" indent="-406400" eaLnBrk="1" hangingPunct="1">
              <a:lnSpc>
                <a:spcPct val="80000"/>
              </a:lnSpc>
              <a:spcBef>
                <a:spcPct val="50000"/>
              </a:spcBef>
              <a:defRPr/>
            </a:pPr>
            <a:r>
              <a:rPr lang="en-US" sz="2000" b="1" dirty="0">
                <a:latin typeface="Century Gothic" panose="020B0502020202020204" pitchFamily="34" charset="0"/>
              </a:rPr>
              <a:t>At Lunch</a:t>
            </a:r>
          </a:p>
          <a:p>
            <a:pPr marL="914400" lvl="1" indent="-457200" eaLnBrk="1" hangingPunct="1">
              <a:lnSpc>
                <a:spcPct val="110000"/>
              </a:lnSpc>
              <a:spcBef>
                <a:spcPct val="50000"/>
              </a:spcBef>
              <a:defRPr/>
            </a:pPr>
            <a:r>
              <a:rPr lang="en-US" sz="1800" dirty="0">
                <a:latin typeface="Century Gothic" panose="020B0502020202020204" pitchFamily="34" charset="0"/>
              </a:rPr>
              <a:t>Used when the participant is at lunch, whether the lunch period is taken away from the office or at the participant’s desk</a:t>
            </a:r>
          </a:p>
          <a:p>
            <a:pPr marL="406400" indent="-406400" eaLnBrk="1" hangingPunct="1">
              <a:lnSpc>
                <a:spcPct val="140000"/>
              </a:lnSpc>
              <a:defRPr/>
            </a:pPr>
            <a:r>
              <a:rPr lang="en-US" sz="2000" b="1" dirty="0">
                <a:latin typeface="Century Gothic" panose="020B0502020202020204" pitchFamily="34" charset="0"/>
              </a:rPr>
              <a:t>Other Personal Business</a:t>
            </a:r>
          </a:p>
          <a:p>
            <a:pPr marL="914400" lvl="1" indent="-457200" eaLnBrk="1" hangingPunct="1">
              <a:lnSpc>
                <a:spcPct val="80000"/>
              </a:lnSpc>
              <a:spcBef>
                <a:spcPct val="40000"/>
              </a:spcBef>
              <a:defRPr/>
            </a:pPr>
            <a:r>
              <a:rPr lang="en-US" sz="1800" dirty="0">
                <a:latin typeface="Century Gothic" panose="020B0502020202020204" pitchFamily="34" charset="0"/>
              </a:rPr>
              <a:t>Used when the participant is </a:t>
            </a:r>
            <a:r>
              <a:rPr lang="en-US" sz="1800" i="1" dirty="0">
                <a:latin typeface="Century Gothic" panose="020B0502020202020204" pitchFamily="34" charset="0"/>
              </a:rPr>
              <a:t>not</a:t>
            </a:r>
            <a:r>
              <a:rPr lang="en-US" sz="1800" dirty="0">
                <a:latin typeface="Century Gothic" panose="020B0502020202020204" pitchFamily="34" charset="0"/>
              </a:rPr>
              <a:t> on a scheduled break or at lunch, but is, for example</a:t>
            </a:r>
          </a:p>
          <a:p>
            <a:pPr marL="1549400" lvl="2" indent="-635000" eaLnBrk="1" hangingPunct="1">
              <a:lnSpc>
                <a:spcPct val="80000"/>
              </a:lnSpc>
              <a:spcBef>
                <a:spcPct val="40000"/>
              </a:spcBef>
              <a:defRPr/>
            </a:pPr>
            <a:r>
              <a:rPr lang="en-US" sz="1800" dirty="0">
                <a:latin typeface="Century Gothic" panose="020B0502020202020204" pitchFamily="34" charset="0"/>
              </a:rPr>
              <a:t>In the restroom</a:t>
            </a:r>
          </a:p>
          <a:p>
            <a:pPr marL="1549400" lvl="2" indent="-635000" eaLnBrk="1" hangingPunct="1">
              <a:lnSpc>
                <a:spcPct val="80000"/>
              </a:lnSpc>
              <a:spcBef>
                <a:spcPct val="40000"/>
              </a:spcBef>
              <a:defRPr/>
            </a:pPr>
            <a:r>
              <a:rPr lang="en-US" sz="1800" dirty="0">
                <a:latin typeface="Century Gothic" panose="020B0502020202020204" pitchFamily="34" charset="0"/>
              </a:rPr>
              <a:t>On a personal phone call</a:t>
            </a:r>
          </a:p>
          <a:p>
            <a:pPr marL="1549400" lvl="2" indent="-635000" eaLnBrk="1" hangingPunct="1">
              <a:lnSpc>
                <a:spcPct val="80000"/>
              </a:lnSpc>
              <a:spcBef>
                <a:spcPct val="40000"/>
              </a:spcBef>
              <a:defRPr/>
            </a:pPr>
            <a:r>
              <a:rPr lang="en-US" sz="1800" dirty="0">
                <a:latin typeface="Century Gothic" panose="020B0502020202020204" pitchFamily="34" charset="0"/>
              </a:rPr>
              <a:t>Visiting with co-worker</a:t>
            </a:r>
          </a:p>
          <a:p>
            <a:pPr marL="1549400" lvl="2" indent="-635000" eaLnBrk="1" hangingPunct="1">
              <a:lnSpc>
                <a:spcPct val="80000"/>
              </a:lnSpc>
              <a:spcBef>
                <a:spcPct val="40000"/>
              </a:spcBef>
              <a:defRPr/>
            </a:pPr>
            <a:r>
              <a:rPr lang="en-US" sz="1800" dirty="0">
                <a:latin typeface="Century Gothic" panose="020B0502020202020204" pitchFamily="34" charset="0"/>
              </a:rPr>
              <a:t>Pouring coffee</a:t>
            </a:r>
            <a:endParaRPr lang="en-US" sz="1600" dirty="0">
              <a:latin typeface="Century Gothic" panose="020B0502020202020204" pitchFamily="34" charset="0"/>
            </a:endParaRPr>
          </a:p>
          <a:p>
            <a:pPr marL="914400" lvl="1" indent="-457200" eaLnBrk="1" hangingPunct="1">
              <a:lnSpc>
                <a:spcPct val="80000"/>
              </a:lnSpc>
              <a:spcBef>
                <a:spcPct val="50000"/>
              </a:spcBef>
              <a:buFont typeface="Wingdings" panose="05000000000000000000" pitchFamily="2" charset="2"/>
              <a:buNone/>
              <a:defRPr/>
            </a:pPr>
            <a:endParaRPr lang="en-US" sz="1800" dirty="0"/>
          </a:p>
        </p:txBody>
      </p:sp>
      <p:pic>
        <p:nvPicPr>
          <p:cNvPr id="58373" name="Picture 1">
            <a:extLst>
              <a:ext uri="{FF2B5EF4-FFF2-40B4-BE49-F238E27FC236}">
                <a16:creationId xmlns:a16="http://schemas.microsoft.com/office/drawing/2014/main" id="{AC8BB966-675E-47DE-868B-EB6F269B37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9525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AB6EEAAB-1C29-4CA7-A7D6-FDEC10201FB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117B6F4A-4576-43CE-9A42-68EF14EEEED6}" type="slidenum">
              <a:rPr lang="en-US" altLang="en-US" sz="1400" smtClean="0"/>
              <a:pPr>
                <a:spcBef>
                  <a:spcPct val="0"/>
                </a:spcBef>
                <a:buClrTx/>
                <a:buSzTx/>
                <a:buFontTx/>
                <a:buNone/>
                <a:defRPr/>
              </a:pPr>
              <a:t>29</a:t>
            </a:fld>
            <a:endParaRPr lang="en-US" altLang="en-US" sz="1400"/>
          </a:p>
        </p:txBody>
      </p:sp>
      <p:sp>
        <p:nvSpPr>
          <p:cNvPr id="1553410" name="Rectangle 2">
            <a:extLst>
              <a:ext uri="{FF2B5EF4-FFF2-40B4-BE49-F238E27FC236}">
                <a16:creationId xmlns:a16="http://schemas.microsoft.com/office/drawing/2014/main" id="{3B60867F-8AA2-40D1-B2B3-3318EDF806E1}"/>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4000" b="1" dirty="0">
                <a:latin typeface="Century Gothic" panose="020B0502020202020204" pitchFamily="34" charset="0"/>
              </a:rPr>
              <a:t>Activity</a:t>
            </a:r>
          </a:p>
        </p:txBody>
      </p:sp>
      <p:sp>
        <p:nvSpPr>
          <p:cNvPr id="1553411" name="Rectangle 3">
            <a:extLst>
              <a:ext uri="{FF2B5EF4-FFF2-40B4-BE49-F238E27FC236}">
                <a16:creationId xmlns:a16="http://schemas.microsoft.com/office/drawing/2014/main" id="{0D3DA60D-0E11-419A-BC8C-28270DC9E138}"/>
              </a:ext>
            </a:extLst>
          </p:cNvPr>
          <p:cNvSpPr>
            <a:spLocks noGrp="1" noChangeArrowheads="1"/>
          </p:cNvSpPr>
          <p:nvPr>
            <p:ph type="body" sz="half" idx="2"/>
          </p:nvPr>
        </p:nvSpPr>
        <p:spPr>
          <a:xfrm>
            <a:off x="533400" y="1524000"/>
            <a:ext cx="7924800" cy="4953000"/>
          </a:xfrm>
        </p:spPr>
        <p:txBody>
          <a:bodyPr/>
          <a:lstStyle/>
          <a:p>
            <a:pPr marL="406400" indent="-406400" eaLnBrk="1" hangingPunct="1">
              <a:lnSpc>
                <a:spcPct val="90000"/>
              </a:lnSpc>
              <a:spcBef>
                <a:spcPct val="80000"/>
              </a:spcBef>
              <a:defRPr/>
            </a:pPr>
            <a:r>
              <a:rPr lang="en-US" sz="2000" b="1" dirty="0">
                <a:latin typeface="Century Gothic" panose="020B0502020202020204" pitchFamily="34" charset="0"/>
              </a:rPr>
              <a:t>Leave</a:t>
            </a:r>
          </a:p>
          <a:p>
            <a:pPr marL="914400" lvl="1" indent="-457200" eaLnBrk="1" hangingPunct="1">
              <a:lnSpc>
                <a:spcPct val="90000"/>
              </a:lnSpc>
              <a:spcBef>
                <a:spcPct val="80000"/>
              </a:spcBef>
              <a:defRPr/>
            </a:pPr>
            <a:r>
              <a:rPr lang="en-US" sz="2000" dirty="0">
                <a:latin typeface="Century Gothic" panose="020B0502020202020204" pitchFamily="34" charset="0"/>
              </a:rPr>
              <a:t>Used when the participant is on any type of normal leave during a </a:t>
            </a:r>
            <a:r>
              <a:rPr lang="en-US" sz="2000" i="1" dirty="0">
                <a:latin typeface="Century Gothic" panose="020B0502020202020204" pitchFamily="34" charset="0"/>
              </a:rPr>
              <a:t>portion</a:t>
            </a:r>
            <a:r>
              <a:rPr lang="en-US" sz="2000" dirty="0">
                <a:latin typeface="Century Gothic" panose="020B0502020202020204" pitchFamily="34" charset="0"/>
              </a:rPr>
              <a:t> of a Time Diary day</a:t>
            </a:r>
          </a:p>
          <a:p>
            <a:pPr marL="1549400" lvl="2" indent="-635000" eaLnBrk="1" hangingPunct="1">
              <a:lnSpc>
                <a:spcPct val="90000"/>
              </a:lnSpc>
              <a:spcBef>
                <a:spcPct val="80000"/>
              </a:spcBef>
              <a:defRPr/>
            </a:pPr>
            <a:r>
              <a:rPr lang="en-US" dirty="0">
                <a:latin typeface="Century Gothic" panose="020B0502020202020204" pitchFamily="34" charset="0"/>
              </a:rPr>
              <a:t>Annual leave</a:t>
            </a:r>
          </a:p>
          <a:p>
            <a:pPr marL="1549400" lvl="2" indent="-635000" eaLnBrk="1" hangingPunct="1">
              <a:lnSpc>
                <a:spcPct val="40000"/>
              </a:lnSpc>
              <a:spcBef>
                <a:spcPct val="80000"/>
              </a:spcBef>
              <a:defRPr/>
            </a:pPr>
            <a:r>
              <a:rPr lang="en-US" dirty="0">
                <a:latin typeface="Century Gothic" panose="020B0502020202020204" pitchFamily="34" charset="0"/>
              </a:rPr>
              <a:t>Sick leave, including doctor/dentist appointments</a:t>
            </a:r>
          </a:p>
          <a:p>
            <a:pPr marL="1549400" lvl="2" indent="-635000" eaLnBrk="1" hangingPunct="1">
              <a:lnSpc>
                <a:spcPct val="40000"/>
              </a:lnSpc>
              <a:spcBef>
                <a:spcPct val="80000"/>
              </a:spcBef>
              <a:defRPr/>
            </a:pPr>
            <a:r>
              <a:rPr lang="en-US" dirty="0">
                <a:latin typeface="Century Gothic" panose="020B0502020202020204" pitchFamily="34" charset="0"/>
              </a:rPr>
              <a:t>Family Medical leave</a:t>
            </a:r>
          </a:p>
          <a:p>
            <a:pPr marL="1549400" lvl="2" indent="-635000" eaLnBrk="1" hangingPunct="1">
              <a:lnSpc>
                <a:spcPct val="40000"/>
              </a:lnSpc>
              <a:spcBef>
                <a:spcPct val="80000"/>
              </a:spcBef>
              <a:defRPr/>
            </a:pPr>
            <a:r>
              <a:rPr lang="en-US" dirty="0">
                <a:latin typeface="Century Gothic" panose="020B0502020202020204" pitchFamily="34" charset="0"/>
              </a:rPr>
              <a:t>Administrative leave</a:t>
            </a:r>
          </a:p>
          <a:p>
            <a:pPr marL="1549400" lvl="2" indent="-635000" eaLnBrk="1" hangingPunct="1">
              <a:lnSpc>
                <a:spcPct val="40000"/>
              </a:lnSpc>
              <a:spcBef>
                <a:spcPct val="80000"/>
              </a:spcBef>
              <a:defRPr/>
            </a:pPr>
            <a:r>
              <a:rPr lang="en-US" dirty="0">
                <a:latin typeface="Century Gothic" panose="020B0502020202020204" pitchFamily="34" charset="0"/>
              </a:rPr>
              <a:t>Jury duty</a:t>
            </a:r>
          </a:p>
          <a:p>
            <a:pPr marL="1549400" lvl="2" indent="-635000" eaLnBrk="1" hangingPunct="1">
              <a:lnSpc>
                <a:spcPct val="40000"/>
              </a:lnSpc>
              <a:spcBef>
                <a:spcPct val="80000"/>
              </a:spcBef>
              <a:defRPr/>
            </a:pPr>
            <a:r>
              <a:rPr lang="en-US" dirty="0">
                <a:latin typeface="Century Gothic" panose="020B0502020202020204" pitchFamily="34" charset="0"/>
              </a:rPr>
              <a:t>Personal holiday</a:t>
            </a:r>
          </a:p>
          <a:p>
            <a:pPr marL="1549400" lvl="2" indent="-635000" eaLnBrk="1" hangingPunct="1">
              <a:lnSpc>
                <a:spcPct val="40000"/>
              </a:lnSpc>
              <a:spcBef>
                <a:spcPct val="80000"/>
              </a:spcBef>
              <a:defRPr/>
            </a:pPr>
            <a:r>
              <a:rPr lang="en-US" dirty="0">
                <a:latin typeface="Century Gothic" panose="020B0502020202020204" pitchFamily="34" charset="0"/>
              </a:rPr>
              <a:t>Bereavement leave</a:t>
            </a:r>
          </a:p>
        </p:txBody>
      </p:sp>
      <p:pic>
        <p:nvPicPr>
          <p:cNvPr id="60421" name="Picture 1">
            <a:extLst>
              <a:ext uri="{FF2B5EF4-FFF2-40B4-BE49-F238E27FC236}">
                <a16:creationId xmlns:a16="http://schemas.microsoft.com/office/drawing/2014/main" id="{5A4D1A0A-B7EB-4511-8166-F913EEC6A1A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12713"/>
            <a:ext cx="6572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93B261B-4C18-4722-817A-CF9637BD0326}"/>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76B99139-71DD-4E1B-8C6C-B63B4345AEB4}" type="slidenum">
              <a:rPr lang="en-US" altLang="en-US" sz="1400" smtClean="0"/>
              <a:pPr>
                <a:spcBef>
                  <a:spcPct val="0"/>
                </a:spcBef>
                <a:buClrTx/>
                <a:buSzTx/>
                <a:buFontTx/>
                <a:buNone/>
                <a:defRPr/>
              </a:pPr>
              <a:t>3</a:t>
            </a:fld>
            <a:endParaRPr lang="en-US" altLang="en-US" sz="1400"/>
          </a:p>
        </p:txBody>
      </p:sp>
      <p:sp>
        <p:nvSpPr>
          <p:cNvPr id="1115138" name="Rectangle 2">
            <a:extLst>
              <a:ext uri="{FF2B5EF4-FFF2-40B4-BE49-F238E27FC236}">
                <a16:creationId xmlns:a16="http://schemas.microsoft.com/office/drawing/2014/main" id="{E42019B2-FF37-49E7-A25E-D9019F962140}"/>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Agenda</a:t>
            </a:r>
          </a:p>
        </p:txBody>
      </p:sp>
      <p:sp>
        <p:nvSpPr>
          <p:cNvPr id="1115139" name="Rectangle 3">
            <a:extLst>
              <a:ext uri="{FF2B5EF4-FFF2-40B4-BE49-F238E27FC236}">
                <a16:creationId xmlns:a16="http://schemas.microsoft.com/office/drawing/2014/main" id="{9D3F6B57-0020-47F0-86CE-5AA6C28FF8D5}"/>
              </a:ext>
            </a:extLst>
          </p:cNvPr>
          <p:cNvSpPr>
            <a:spLocks noChangeArrowheads="1"/>
          </p:cNvSpPr>
          <p:nvPr/>
        </p:nvSpPr>
        <p:spPr bwMode="auto">
          <a:xfrm>
            <a:off x="838200" y="2057400"/>
            <a:ext cx="7620000" cy="4800600"/>
          </a:xfrm>
          <a:prstGeom prst="rect">
            <a:avLst/>
          </a:prstGeom>
          <a:noFill/>
          <a:ln>
            <a:noFill/>
          </a:ln>
          <a:effectLst/>
        </p:spPr>
        <p:txBody>
          <a:bodyPr/>
          <a:lstStyle/>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Century Gothic" panose="020B0502020202020204" pitchFamily="34" charset="0"/>
              </a:rPr>
              <a:t>Purpose and Overview of the RMS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Century Gothic" panose="020B0502020202020204" pitchFamily="34" charset="0"/>
              </a:rPr>
              <a:t>Conducting the RMS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Century Gothic" panose="020B0502020202020204" pitchFamily="34" charset="0"/>
              </a:rPr>
              <a:t>Delegate Follow-up Tasks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Century Gothic" panose="020B0502020202020204" pitchFamily="34" charset="0"/>
              </a:rPr>
              <a:t>Key Points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Century Gothic" panose="020B0502020202020204" pitchFamily="34" charset="0"/>
              </a:rPr>
              <a:t>Questions</a:t>
            </a:r>
          </a:p>
        </p:txBody>
      </p:sp>
      <p:pic>
        <p:nvPicPr>
          <p:cNvPr id="7173" name="Picture 1">
            <a:extLst>
              <a:ext uri="{FF2B5EF4-FFF2-40B4-BE49-F238E27FC236}">
                <a16:creationId xmlns:a16="http://schemas.microsoft.com/office/drawing/2014/main" id="{5FA53590-4249-4581-80ED-FE77033486A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588" y="1524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EBFC753C-BD33-48F4-92F2-8AE00B59316A}"/>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7775CEBE-1A19-46D5-8B7B-FD2145400F71}" type="slidenum">
              <a:rPr lang="en-US" altLang="en-US" sz="1400" smtClean="0"/>
              <a:pPr>
                <a:spcBef>
                  <a:spcPct val="0"/>
                </a:spcBef>
                <a:buClrTx/>
                <a:buSzTx/>
                <a:buFontTx/>
                <a:buNone/>
                <a:defRPr/>
              </a:pPr>
              <a:t>30</a:t>
            </a:fld>
            <a:endParaRPr lang="en-US" altLang="en-US" sz="1400"/>
          </a:p>
        </p:txBody>
      </p:sp>
      <p:sp>
        <p:nvSpPr>
          <p:cNvPr id="1665026" name="Rectangle 2">
            <a:extLst>
              <a:ext uri="{FF2B5EF4-FFF2-40B4-BE49-F238E27FC236}">
                <a16:creationId xmlns:a16="http://schemas.microsoft.com/office/drawing/2014/main" id="{7E132604-B815-418E-840A-B153BAD68302}"/>
              </a:ext>
            </a:extLst>
          </p:cNvPr>
          <p:cNvSpPr>
            <a:spLocks noGrp="1" noChangeArrowheads="1"/>
          </p:cNvSpPr>
          <p:nvPr>
            <p:ph type="title"/>
          </p:nvPr>
        </p:nvSpPr>
        <p:spPr>
          <a:xfrm>
            <a:off x="457200" y="277813"/>
            <a:ext cx="8229600" cy="1703387"/>
          </a:xfrm>
        </p:spPr>
        <p:txBody>
          <a:bodyPr/>
          <a:lstStyle/>
          <a:p>
            <a:pPr eaLnBrk="1" hangingPunct="1">
              <a:defRPr/>
            </a:pPr>
            <a:r>
              <a:rPr lang="en-US" sz="4000" dirty="0">
                <a:latin typeface="Century Gothic" panose="020B0502020202020204" pitchFamily="34" charset="0"/>
              </a:rPr>
              <a:t>Completing the </a:t>
            </a:r>
            <a:r>
              <a:rPr lang="en-US" sz="4000" b="1" dirty="0">
                <a:latin typeface="Century Gothic" panose="020B0502020202020204" pitchFamily="34" charset="0"/>
              </a:rPr>
              <a:t>Time Diary</a:t>
            </a:r>
            <a:r>
              <a:rPr lang="en-US" sz="4000" dirty="0">
                <a:latin typeface="Century Gothic" panose="020B0502020202020204" pitchFamily="34" charset="0"/>
              </a:rPr>
              <a:t>:</a:t>
            </a:r>
            <a:br>
              <a:rPr lang="en-US" sz="4000" dirty="0">
                <a:latin typeface="Century Gothic" panose="020B0502020202020204" pitchFamily="34" charset="0"/>
              </a:rPr>
            </a:br>
            <a:r>
              <a:rPr lang="en-US" sz="4000" dirty="0">
                <a:latin typeface="Century Gothic" panose="020B0502020202020204" pitchFamily="34" charset="0"/>
              </a:rPr>
              <a:t> </a:t>
            </a:r>
            <a:r>
              <a:rPr lang="en-US" sz="2800" b="1" dirty="0">
                <a:latin typeface="Century Gothic" panose="020B0502020202020204" pitchFamily="34" charset="0"/>
              </a:rPr>
              <a:t>When a participant is on leave on a Time Diary Day…</a:t>
            </a:r>
          </a:p>
        </p:txBody>
      </p:sp>
      <p:sp>
        <p:nvSpPr>
          <p:cNvPr id="1665027" name="Rectangle 3">
            <a:extLst>
              <a:ext uri="{FF2B5EF4-FFF2-40B4-BE49-F238E27FC236}">
                <a16:creationId xmlns:a16="http://schemas.microsoft.com/office/drawing/2014/main" id="{4F00B40F-F9CB-4FB8-821D-271B9FFE132C}"/>
              </a:ext>
            </a:extLst>
          </p:cNvPr>
          <p:cNvSpPr>
            <a:spLocks noGrp="1" noChangeArrowheads="1"/>
          </p:cNvSpPr>
          <p:nvPr>
            <p:ph type="body" sz="half" idx="2"/>
          </p:nvPr>
        </p:nvSpPr>
        <p:spPr>
          <a:xfrm>
            <a:off x="457200" y="2286000"/>
            <a:ext cx="7924800" cy="4038600"/>
          </a:xfrm>
        </p:spPr>
        <p:txBody>
          <a:bodyPr/>
          <a:lstStyle/>
          <a:p>
            <a:pPr marL="406400" indent="-406400" eaLnBrk="1" hangingPunct="1">
              <a:lnSpc>
                <a:spcPct val="90000"/>
              </a:lnSpc>
              <a:spcBef>
                <a:spcPct val="80000"/>
              </a:spcBef>
              <a:defRPr/>
            </a:pPr>
            <a:r>
              <a:rPr lang="en-US" sz="2400" dirty="0">
                <a:latin typeface="Century Gothic" panose="020B0502020202020204" pitchFamily="34" charset="0"/>
              </a:rPr>
              <a:t>If </a:t>
            </a:r>
            <a:r>
              <a:rPr lang="en-US" sz="2400" b="1" i="1" dirty="0">
                <a:latin typeface="Century Gothic" panose="020B0502020202020204" pitchFamily="34" charset="0"/>
              </a:rPr>
              <a:t>all</a:t>
            </a:r>
            <a:r>
              <a:rPr lang="en-US" sz="2400" dirty="0">
                <a:latin typeface="Century Gothic" panose="020B0502020202020204" pitchFamily="34" charset="0"/>
              </a:rPr>
              <a:t> of an office’s Time Diary participants are on leave for a designated Time Diary Day, the Delegate should immediately notify DOR, and a replacement Time Diary day will be issued</a:t>
            </a:r>
          </a:p>
          <a:p>
            <a:pPr marL="406400" indent="-406400" eaLnBrk="1" hangingPunct="1">
              <a:lnSpc>
                <a:spcPct val="90000"/>
              </a:lnSpc>
              <a:spcBef>
                <a:spcPct val="80000"/>
              </a:spcBef>
              <a:defRPr/>
            </a:pPr>
            <a:r>
              <a:rPr lang="en-US" sz="2400" dirty="0">
                <a:latin typeface="Century Gothic" panose="020B0502020202020204" pitchFamily="34" charset="0"/>
              </a:rPr>
              <a:t>If at least one participant is working on a designated Time Diary Day, the participant(s) should complete the Time Diary</a:t>
            </a:r>
          </a:p>
          <a:p>
            <a:pPr marL="914400" lvl="1" indent="-457200" eaLnBrk="1" hangingPunct="1">
              <a:lnSpc>
                <a:spcPct val="90000"/>
              </a:lnSpc>
              <a:spcBef>
                <a:spcPct val="80000"/>
              </a:spcBef>
              <a:defRPr/>
            </a:pPr>
            <a:r>
              <a:rPr lang="en-US" sz="2000" dirty="0">
                <a:latin typeface="Century Gothic" panose="020B0502020202020204" pitchFamily="34" charset="0"/>
              </a:rPr>
              <a:t>There will be no Time Diary for the absent participant(s), but the Delegate will state on the Transmittal Sheet why the Time Diary is missing</a:t>
            </a:r>
          </a:p>
          <a:p>
            <a:pPr marL="914400" lvl="1" indent="-457200" eaLnBrk="1" hangingPunct="1">
              <a:lnSpc>
                <a:spcPct val="90000"/>
              </a:lnSpc>
              <a:spcBef>
                <a:spcPct val="80000"/>
              </a:spcBef>
              <a:defRPr/>
            </a:pPr>
            <a:endParaRPr lang="en-US" sz="2000" dirty="0">
              <a:latin typeface="Century Gothic" panose="020B0502020202020204" pitchFamily="34" charset="0"/>
            </a:endParaRPr>
          </a:p>
        </p:txBody>
      </p:sp>
      <p:pic>
        <p:nvPicPr>
          <p:cNvPr id="62469" name="Picture 1">
            <a:extLst>
              <a:ext uri="{FF2B5EF4-FFF2-40B4-BE49-F238E27FC236}">
                <a16:creationId xmlns:a16="http://schemas.microsoft.com/office/drawing/2014/main" id="{8B1CE2EA-A0CF-4F38-B037-33221CEF01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5715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a:extLst>
              <a:ext uri="{FF2B5EF4-FFF2-40B4-BE49-F238E27FC236}">
                <a16:creationId xmlns:a16="http://schemas.microsoft.com/office/drawing/2014/main" id="{D1D41038-8F4B-437F-B99C-55591DDD0ACB}"/>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ADCBEF63-FBFB-44F0-BBEF-FC1D676E7794}" type="slidenum">
              <a:rPr lang="en-US" altLang="en-US" sz="1400" smtClean="0">
                <a:latin typeface="Century Gothic" panose="020B0502020202020204" pitchFamily="34" charset="0"/>
              </a:rPr>
              <a:pPr>
                <a:spcBef>
                  <a:spcPct val="0"/>
                </a:spcBef>
                <a:buClrTx/>
                <a:buSzTx/>
                <a:buFontTx/>
                <a:buNone/>
                <a:defRPr/>
              </a:pPr>
              <a:t>31</a:t>
            </a:fld>
            <a:endParaRPr lang="en-US" altLang="en-US" sz="1400">
              <a:latin typeface="Century Gothic" panose="020B0502020202020204" pitchFamily="34" charset="0"/>
            </a:endParaRPr>
          </a:p>
        </p:txBody>
      </p:sp>
      <p:sp>
        <p:nvSpPr>
          <p:cNvPr id="1674242" name="Rectangle 2">
            <a:extLst>
              <a:ext uri="{FF2B5EF4-FFF2-40B4-BE49-F238E27FC236}">
                <a16:creationId xmlns:a16="http://schemas.microsoft.com/office/drawing/2014/main" id="{166EB732-5FCE-47E0-8932-97D61D056B5A}"/>
              </a:ext>
            </a:extLst>
          </p:cNvPr>
          <p:cNvSpPr>
            <a:spLocks noGrp="1" noChangeArrowheads="1"/>
          </p:cNvSpPr>
          <p:nvPr>
            <p:ph type="title"/>
          </p:nvPr>
        </p:nvSpPr>
        <p:spPr>
          <a:xfrm>
            <a:off x="228600" y="0"/>
            <a:ext cx="8458200" cy="609600"/>
          </a:xfrm>
        </p:spPr>
        <p:txBody>
          <a:bodyPr/>
          <a:lstStyle/>
          <a:p>
            <a:pPr eaLnBrk="1" hangingPunct="1">
              <a:defRPr/>
            </a:pPr>
            <a:r>
              <a:rPr lang="en-US" sz="4000" b="1">
                <a:latin typeface="Century Gothic" panose="020B0502020202020204" pitchFamily="34" charset="0"/>
              </a:rPr>
              <a:t>Micro Office Time Diary </a:t>
            </a:r>
            <a:r>
              <a:rPr lang="en-US" sz="4000">
                <a:latin typeface="Century Gothic" panose="020B0502020202020204" pitchFamily="34" charset="0"/>
              </a:rPr>
              <a:t>Example</a:t>
            </a:r>
          </a:p>
        </p:txBody>
      </p:sp>
      <p:pic>
        <p:nvPicPr>
          <p:cNvPr id="64516" name="Picture 1">
            <a:extLst>
              <a:ext uri="{FF2B5EF4-FFF2-40B4-BE49-F238E27FC236}">
                <a16:creationId xmlns:a16="http://schemas.microsoft.com/office/drawing/2014/main" id="{DE028831-20EA-4266-AA28-8029A2C89F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71600"/>
            <a:ext cx="59436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42B7844C-206E-4A7D-81A4-D133B0398EC7}"/>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7C0354C-D7A1-4734-9738-5E10B9712D17}" type="slidenum">
              <a:rPr lang="en-US" altLang="en-US" sz="1400" smtClean="0"/>
              <a:pPr>
                <a:spcBef>
                  <a:spcPct val="0"/>
                </a:spcBef>
                <a:buClrTx/>
                <a:buSzTx/>
                <a:buFontTx/>
                <a:buNone/>
                <a:defRPr/>
              </a:pPr>
              <a:t>32</a:t>
            </a:fld>
            <a:endParaRPr lang="en-US" altLang="en-US" sz="1400"/>
          </a:p>
        </p:txBody>
      </p:sp>
      <p:sp>
        <p:nvSpPr>
          <p:cNvPr id="1439746" name="Rectangle 2">
            <a:extLst>
              <a:ext uri="{FF2B5EF4-FFF2-40B4-BE49-F238E27FC236}">
                <a16:creationId xmlns:a16="http://schemas.microsoft.com/office/drawing/2014/main" id="{B4403692-37CC-41B6-A5AE-7FA5F9373A82}"/>
              </a:ext>
            </a:extLst>
          </p:cNvPr>
          <p:cNvSpPr>
            <a:spLocks noGrp="1" noChangeArrowheads="1"/>
          </p:cNvSpPr>
          <p:nvPr>
            <p:ph type="title"/>
          </p:nvPr>
        </p:nvSpPr>
        <p:spPr>
          <a:xfrm>
            <a:off x="457200" y="152400"/>
            <a:ext cx="8229600" cy="1139825"/>
          </a:xfrm>
        </p:spPr>
        <p:txBody>
          <a:bodyPr/>
          <a:lstStyle/>
          <a:p>
            <a:pPr eaLnBrk="1" hangingPunct="1">
              <a:defRPr/>
            </a:pPr>
            <a:r>
              <a:rPr lang="en-US" sz="4000" dirty="0">
                <a:latin typeface="Century Gothic" panose="020B0502020202020204" pitchFamily="34" charset="0"/>
              </a:rPr>
              <a:t>Conducting the RMS</a:t>
            </a:r>
            <a:br>
              <a:rPr lang="en-US" sz="4000" dirty="0">
                <a:latin typeface="Century Gothic" panose="020B0502020202020204" pitchFamily="34" charset="0"/>
              </a:rPr>
            </a:br>
            <a:r>
              <a:rPr lang="en-US" sz="4000" dirty="0">
                <a:latin typeface="Century Gothic" panose="020B0502020202020204" pitchFamily="34" charset="0"/>
              </a:rPr>
              <a:t>After the Time Diary Day:  Topics</a:t>
            </a:r>
          </a:p>
        </p:txBody>
      </p:sp>
      <p:sp>
        <p:nvSpPr>
          <p:cNvPr id="1439747" name="Rectangle 3">
            <a:extLst>
              <a:ext uri="{FF2B5EF4-FFF2-40B4-BE49-F238E27FC236}">
                <a16:creationId xmlns:a16="http://schemas.microsoft.com/office/drawing/2014/main" id="{CA82EFAA-65C5-4AE7-8226-DB6413F6A9A9}"/>
              </a:ext>
            </a:extLst>
          </p:cNvPr>
          <p:cNvSpPr>
            <a:spLocks noChangeArrowheads="1"/>
          </p:cNvSpPr>
          <p:nvPr/>
        </p:nvSpPr>
        <p:spPr bwMode="auto">
          <a:xfrm>
            <a:off x="609600" y="2209800"/>
            <a:ext cx="8153400" cy="3200400"/>
          </a:xfrm>
          <a:prstGeom prst="rect">
            <a:avLst/>
          </a:prstGeom>
          <a:noFill/>
          <a:ln>
            <a:noFill/>
          </a:ln>
          <a:effectLst/>
        </p:spPr>
        <p:txBody>
          <a:bodyPr/>
          <a:lstStyle/>
          <a:p>
            <a:pPr marL="342900" indent="-342900" eaLnBrk="1" hangingPunct="1">
              <a:spcBef>
                <a:spcPct val="40000"/>
              </a:spcBef>
              <a:buClr>
                <a:schemeClr val="hlink"/>
              </a:buClr>
              <a:buSzPct val="80000"/>
              <a:buFont typeface="Wingdings" pitchFamily="2" charset="2"/>
              <a:buChar char="Ø"/>
              <a:defRPr/>
            </a:pPr>
            <a:r>
              <a:rPr lang="en-US" sz="3600" dirty="0">
                <a:effectLst>
                  <a:outerShdw blurRad="38100" dist="38100" dir="2700000" algn="tl">
                    <a:srgbClr val="000000"/>
                  </a:outerShdw>
                </a:effectLst>
                <a:latin typeface="Century Gothic" panose="020B0502020202020204" pitchFamily="34" charset="0"/>
              </a:rPr>
              <a:t>Reviewing the </a:t>
            </a:r>
            <a:r>
              <a:rPr lang="en-US" sz="3600" b="1" dirty="0">
                <a:effectLst>
                  <a:outerShdw blurRad="38100" dist="38100" dir="2700000" algn="tl">
                    <a:srgbClr val="000000"/>
                  </a:outerShdw>
                </a:effectLst>
                <a:latin typeface="Century Gothic" panose="020B0502020202020204" pitchFamily="34" charset="0"/>
              </a:rPr>
              <a:t>Time Diaries</a:t>
            </a:r>
          </a:p>
          <a:p>
            <a:pPr marL="342900" indent="-342900" eaLnBrk="1" hangingPunct="1">
              <a:spcBef>
                <a:spcPct val="40000"/>
              </a:spcBef>
              <a:buClr>
                <a:schemeClr val="hlink"/>
              </a:buClr>
              <a:buSzPct val="80000"/>
              <a:buFont typeface="Wingdings" pitchFamily="2" charset="2"/>
              <a:buChar char="Ø"/>
              <a:defRPr/>
            </a:pPr>
            <a:r>
              <a:rPr lang="en-US" sz="3600" dirty="0">
                <a:effectLst>
                  <a:outerShdw blurRad="38100" dist="38100" dir="2700000" algn="tl">
                    <a:srgbClr val="000000"/>
                  </a:outerShdw>
                </a:effectLst>
                <a:latin typeface="Century Gothic" panose="020B0502020202020204" pitchFamily="34" charset="0"/>
              </a:rPr>
              <a:t>Completing the </a:t>
            </a:r>
            <a:r>
              <a:rPr lang="en-US" sz="3600" b="1" dirty="0">
                <a:effectLst>
                  <a:outerShdw blurRad="38100" dist="38100" dir="2700000" algn="tl">
                    <a:srgbClr val="000000"/>
                  </a:outerShdw>
                </a:effectLst>
                <a:latin typeface="Century Gothic" panose="020B0502020202020204" pitchFamily="34" charset="0"/>
              </a:rPr>
              <a:t>Time Diary Transmittal Sheet</a:t>
            </a:r>
          </a:p>
          <a:p>
            <a:pPr marL="342900" indent="-342900" eaLnBrk="1" hangingPunct="1">
              <a:spcBef>
                <a:spcPct val="40000"/>
              </a:spcBef>
              <a:buClr>
                <a:schemeClr val="hlink"/>
              </a:buClr>
              <a:buSzPct val="80000"/>
              <a:buFont typeface="Wingdings" pitchFamily="2" charset="2"/>
              <a:buChar char="Ø"/>
              <a:defRPr/>
            </a:pPr>
            <a:r>
              <a:rPr lang="en-US" sz="3600" dirty="0">
                <a:effectLst>
                  <a:outerShdw blurRad="38100" dist="38100" dir="2700000" algn="tl">
                    <a:srgbClr val="000000"/>
                  </a:outerShdw>
                </a:effectLst>
                <a:latin typeface="Century Gothic" panose="020B0502020202020204" pitchFamily="34" charset="0"/>
              </a:rPr>
              <a:t>Copying and Retention</a:t>
            </a:r>
          </a:p>
          <a:p>
            <a:pPr marL="342900" indent="-342900" eaLnBrk="1" hangingPunct="1">
              <a:spcBef>
                <a:spcPct val="40000"/>
              </a:spcBef>
              <a:buClr>
                <a:schemeClr val="hlink"/>
              </a:buClr>
              <a:buSzPct val="80000"/>
              <a:buFont typeface="Wingdings" pitchFamily="2" charset="2"/>
              <a:buChar char="Ø"/>
              <a:defRPr/>
            </a:pPr>
            <a:r>
              <a:rPr lang="en-US" sz="3600" dirty="0">
                <a:effectLst>
                  <a:outerShdw blurRad="38100" dist="38100" dir="2700000" algn="tl">
                    <a:srgbClr val="000000"/>
                  </a:outerShdw>
                </a:effectLst>
                <a:latin typeface="Century Gothic" panose="020B0502020202020204" pitchFamily="34" charset="0"/>
              </a:rPr>
              <a:t>Mailing Forms to DOR</a:t>
            </a:r>
          </a:p>
        </p:txBody>
      </p:sp>
      <p:pic>
        <p:nvPicPr>
          <p:cNvPr id="66565" name="Picture 1">
            <a:extLst>
              <a:ext uri="{FF2B5EF4-FFF2-40B4-BE49-F238E27FC236}">
                <a16:creationId xmlns:a16="http://schemas.microsoft.com/office/drawing/2014/main" id="{3148AE50-B87F-4123-B5D0-2E4D8D8F601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5881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EAB4F577-0312-47F6-BA50-424438E5C20F}"/>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9069144-D62E-4F2E-A532-0EEF04D6BD1A}" type="slidenum">
              <a:rPr lang="en-US" altLang="en-US" sz="1400" smtClean="0"/>
              <a:pPr>
                <a:spcBef>
                  <a:spcPct val="0"/>
                </a:spcBef>
                <a:buClrTx/>
                <a:buSzTx/>
                <a:buFontTx/>
                <a:buNone/>
                <a:defRPr/>
              </a:pPr>
              <a:t>33</a:t>
            </a:fld>
            <a:endParaRPr lang="en-US" altLang="en-US" sz="1400"/>
          </a:p>
        </p:txBody>
      </p:sp>
      <p:sp>
        <p:nvSpPr>
          <p:cNvPr id="1610754" name="Rectangle 2">
            <a:extLst>
              <a:ext uri="{FF2B5EF4-FFF2-40B4-BE49-F238E27FC236}">
                <a16:creationId xmlns:a16="http://schemas.microsoft.com/office/drawing/2014/main" id="{6ED914FA-1B2D-4B30-9B15-1DBECD2CE6FD}"/>
              </a:ext>
            </a:extLst>
          </p:cNvPr>
          <p:cNvSpPr>
            <a:spLocks noGrp="1" noChangeArrowheads="1"/>
          </p:cNvSpPr>
          <p:nvPr>
            <p:ph type="title"/>
          </p:nvPr>
        </p:nvSpPr>
        <p:spPr/>
        <p:txBody>
          <a:bodyPr/>
          <a:lstStyle/>
          <a:p>
            <a:pPr eaLnBrk="1" hangingPunct="1">
              <a:defRPr/>
            </a:pPr>
            <a:br>
              <a:rPr lang="en-US" sz="3200" dirty="0"/>
            </a:br>
            <a:r>
              <a:rPr lang="en-US" sz="3600" dirty="0">
                <a:latin typeface="Century Gothic" panose="020B0502020202020204" pitchFamily="34" charset="0"/>
              </a:rPr>
              <a:t>Reviewing the </a:t>
            </a:r>
            <a:r>
              <a:rPr lang="en-US" sz="3600" b="1" dirty="0">
                <a:latin typeface="Century Gothic" panose="020B0502020202020204" pitchFamily="34" charset="0"/>
              </a:rPr>
              <a:t>Time Diaries</a:t>
            </a:r>
            <a:br>
              <a:rPr lang="en-US" sz="3600" b="1" dirty="0"/>
            </a:br>
            <a:endParaRPr lang="en-US" sz="3600" b="1" dirty="0"/>
          </a:p>
        </p:txBody>
      </p:sp>
      <p:sp>
        <p:nvSpPr>
          <p:cNvPr id="1610755" name="Rectangle 3">
            <a:extLst>
              <a:ext uri="{FF2B5EF4-FFF2-40B4-BE49-F238E27FC236}">
                <a16:creationId xmlns:a16="http://schemas.microsoft.com/office/drawing/2014/main" id="{7BD30E4E-1C04-4A9A-AB32-685823FFAAFA}"/>
              </a:ext>
            </a:extLst>
          </p:cNvPr>
          <p:cNvSpPr>
            <a:spLocks noChangeArrowheads="1"/>
          </p:cNvSpPr>
          <p:nvPr/>
        </p:nvSpPr>
        <p:spPr bwMode="auto">
          <a:xfrm>
            <a:off x="685800" y="1905000"/>
            <a:ext cx="7848600" cy="4038600"/>
          </a:xfrm>
          <a:prstGeom prst="rect">
            <a:avLst/>
          </a:prstGeom>
          <a:noFill/>
          <a:ln>
            <a:noFill/>
          </a:ln>
          <a:effectLst/>
        </p:spPr>
        <p:txBody>
          <a:bodyPr/>
          <a:lstStyle/>
          <a:p>
            <a:pPr marL="342900" indent="-342900" eaLnBrk="1" hangingPunct="1">
              <a:spcBef>
                <a:spcPct val="60000"/>
              </a:spcBef>
              <a:buClr>
                <a:schemeClr val="hlink"/>
              </a:buClr>
              <a:buSzPct val="80000"/>
              <a:buFont typeface="Wingdings" pitchFamily="2" charset="2"/>
              <a:buChar char="Ø"/>
              <a:defRPr/>
            </a:pPr>
            <a:r>
              <a:rPr lang="en-US" sz="2800" dirty="0">
                <a:effectLst>
                  <a:outerShdw blurRad="38100" dist="38100" dir="2700000" algn="tl">
                    <a:srgbClr val="000000"/>
                  </a:outerShdw>
                </a:effectLst>
                <a:latin typeface="Century Gothic" panose="020B0502020202020204" pitchFamily="34" charset="0"/>
              </a:rPr>
              <a:t>All Time Diaries should be reviewed by the Delegate for accuracy and validity so that</a:t>
            </a:r>
          </a:p>
          <a:p>
            <a:pPr marL="742950" lvl="1" indent="-285750" eaLnBrk="1" hangingPunct="1">
              <a:spcBef>
                <a:spcPct val="60000"/>
              </a:spcBef>
              <a:buClr>
                <a:schemeClr val="tx2"/>
              </a:buClr>
              <a:buSzPct val="50000"/>
              <a:buFont typeface="Wingdings" pitchFamily="2" charset="2"/>
              <a:buChar char="l"/>
              <a:defRPr/>
            </a:pPr>
            <a:r>
              <a:rPr lang="en-US" sz="2800" dirty="0">
                <a:effectLst>
                  <a:outerShdw blurRad="38100" dist="38100" dir="2700000" algn="tl">
                    <a:srgbClr val="000000"/>
                  </a:outerShdw>
                </a:effectLst>
                <a:latin typeface="Century Gothic" panose="020B0502020202020204" pitchFamily="34" charset="0"/>
              </a:rPr>
              <a:t>Effectiveness of participant and supervisor training can be evaluated</a:t>
            </a:r>
          </a:p>
          <a:p>
            <a:pPr marL="742950" lvl="1" indent="-285750" eaLnBrk="1" hangingPunct="1">
              <a:spcBef>
                <a:spcPct val="60000"/>
              </a:spcBef>
              <a:buClr>
                <a:schemeClr val="tx2"/>
              </a:buClr>
              <a:buSzPct val="50000"/>
              <a:buFont typeface="Wingdings" pitchFamily="2" charset="2"/>
              <a:buChar char="l"/>
              <a:defRPr/>
            </a:pPr>
            <a:r>
              <a:rPr lang="en-US" sz="2800" dirty="0">
                <a:effectLst>
                  <a:outerShdw blurRad="38100" dist="38100" dir="2700000" algn="tl">
                    <a:srgbClr val="000000"/>
                  </a:outerShdw>
                </a:effectLst>
                <a:latin typeface="Century Gothic" panose="020B0502020202020204" pitchFamily="34" charset="0"/>
              </a:rPr>
              <a:t>Feedback can be given to participants and any misunderstanding of procedures can be corrected immediately</a:t>
            </a:r>
          </a:p>
          <a:p>
            <a:pPr marL="742950" lvl="1" indent="-285750" eaLnBrk="1" hangingPunct="1">
              <a:spcBef>
                <a:spcPct val="60000"/>
              </a:spcBef>
              <a:buClr>
                <a:schemeClr val="tx2"/>
              </a:buClr>
              <a:buSzPct val="50000"/>
              <a:buFont typeface="Wingdings" pitchFamily="2" charset="2"/>
              <a:buNone/>
              <a:defRPr/>
            </a:pPr>
            <a:endParaRPr lang="en-US" sz="2400" dirty="0">
              <a:effectLst>
                <a:outerShdw blurRad="38100" dist="38100" dir="2700000" algn="tl">
                  <a:srgbClr val="000000"/>
                </a:outerShdw>
              </a:effectLst>
              <a:latin typeface="Arial" charset="0"/>
            </a:endParaRPr>
          </a:p>
        </p:txBody>
      </p:sp>
      <p:pic>
        <p:nvPicPr>
          <p:cNvPr id="68613" name="Picture 1">
            <a:extLst>
              <a:ext uri="{FF2B5EF4-FFF2-40B4-BE49-F238E27FC236}">
                <a16:creationId xmlns:a16="http://schemas.microsoft.com/office/drawing/2014/main" id="{14C32AC5-A1AE-477F-B4E0-87467B0406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42863"/>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D37C84AE-BA26-42C2-9A13-B5731176FE0A}"/>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591A12DA-8238-4E34-8D86-98D3260E08F0}" type="slidenum">
              <a:rPr lang="en-US" altLang="en-US" sz="1400" smtClean="0"/>
              <a:pPr>
                <a:spcBef>
                  <a:spcPct val="0"/>
                </a:spcBef>
                <a:buClrTx/>
                <a:buSzTx/>
                <a:buFontTx/>
                <a:buNone/>
                <a:defRPr/>
              </a:pPr>
              <a:t>34</a:t>
            </a:fld>
            <a:endParaRPr lang="en-US" altLang="en-US" sz="1400"/>
          </a:p>
        </p:txBody>
      </p:sp>
      <p:sp>
        <p:nvSpPr>
          <p:cNvPr id="1443842" name="Rectangle 2">
            <a:extLst>
              <a:ext uri="{FF2B5EF4-FFF2-40B4-BE49-F238E27FC236}">
                <a16:creationId xmlns:a16="http://schemas.microsoft.com/office/drawing/2014/main" id="{E98D234E-B5B7-4D0A-B0BA-F910A3EA3F1D}"/>
              </a:ext>
            </a:extLst>
          </p:cNvPr>
          <p:cNvSpPr>
            <a:spLocks noGrp="1" noChangeArrowheads="1"/>
          </p:cNvSpPr>
          <p:nvPr>
            <p:ph type="title"/>
          </p:nvPr>
        </p:nvSpPr>
        <p:spPr>
          <a:xfrm>
            <a:off x="457200" y="152400"/>
            <a:ext cx="8229600" cy="1139825"/>
          </a:xfrm>
        </p:spPr>
        <p:txBody>
          <a:bodyPr/>
          <a:lstStyle/>
          <a:p>
            <a:pPr eaLnBrk="1" hangingPunct="1">
              <a:defRPr/>
            </a:pPr>
            <a:r>
              <a:rPr lang="en-US" sz="3200" dirty="0">
                <a:latin typeface="Century Gothic" panose="020B0502020202020204" pitchFamily="34" charset="0"/>
              </a:rPr>
              <a:t>Collecting and Processing Time Diaries:  </a:t>
            </a:r>
            <a:br>
              <a:rPr lang="en-US" sz="3200" dirty="0">
                <a:latin typeface="Century Gothic" panose="020B0502020202020204" pitchFamily="34" charset="0"/>
              </a:rPr>
            </a:br>
            <a:r>
              <a:rPr lang="en-US" sz="3500" dirty="0">
                <a:latin typeface="Century Gothic" panose="020B0502020202020204" pitchFamily="34" charset="0"/>
              </a:rPr>
              <a:t>What makes a line entry valid?</a:t>
            </a:r>
          </a:p>
        </p:txBody>
      </p:sp>
      <p:sp>
        <p:nvSpPr>
          <p:cNvPr id="1443843" name="Rectangle 3">
            <a:extLst>
              <a:ext uri="{FF2B5EF4-FFF2-40B4-BE49-F238E27FC236}">
                <a16:creationId xmlns:a16="http://schemas.microsoft.com/office/drawing/2014/main" id="{26EF713D-249F-4FC8-A8AD-A81310EC5C11}"/>
              </a:ext>
            </a:extLst>
          </p:cNvPr>
          <p:cNvSpPr>
            <a:spLocks noGrp="1" noChangeArrowheads="1"/>
          </p:cNvSpPr>
          <p:nvPr>
            <p:ph type="body" sz="half" idx="2"/>
          </p:nvPr>
        </p:nvSpPr>
        <p:spPr>
          <a:xfrm>
            <a:off x="381000" y="1524000"/>
            <a:ext cx="8305800" cy="5562600"/>
          </a:xfrm>
        </p:spPr>
        <p:txBody>
          <a:bodyPr/>
          <a:lstStyle/>
          <a:p>
            <a:pPr eaLnBrk="1" hangingPunct="1">
              <a:spcBef>
                <a:spcPct val="30000"/>
              </a:spcBef>
              <a:defRPr/>
            </a:pPr>
            <a:r>
              <a:rPr lang="en-US" sz="2000" dirty="0">
                <a:latin typeface="Century Gothic" panose="020B0502020202020204" pitchFamily="34" charset="0"/>
              </a:rPr>
              <a:t>To be valid, each line entry must have:</a:t>
            </a:r>
          </a:p>
          <a:p>
            <a:pPr marL="1092200" lvl="1" indent="-635000" eaLnBrk="1" hangingPunct="1">
              <a:spcBef>
                <a:spcPct val="30000"/>
              </a:spcBef>
              <a:defRPr/>
            </a:pPr>
            <a:r>
              <a:rPr lang="en-US" sz="2000" dirty="0">
                <a:latin typeface="Century Gothic" panose="020B0502020202020204" pitchFamily="34" charset="0"/>
              </a:rPr>
              <a:t>The </a:t>
            </a:r>
            <a:r>
              <a:rPr lang="en-US" sz="2000" b="1" dirty="0">
                <a:latin typeface="Century Gothic" panose="020B0502020202020204" pitchFamily="34" charset="0"/>
              </a:rPr>
              <a:t>Start Time</a:t>
            </a:r>
            <a:r>
              <a:rPr lang="en-US" sz="2000" dirty="0">
                <a:latin typeface="Century Gothic" panose="020B0502020202020204" pitchFamily="34" charset="0"/>
              </a:rPr>
              <a:t> and </a:t>
            </a:r>
            <a:r>
              <a:rPr lang="en-US" sz="2000" b="1" dirty="0">
                <a:latin typeface="Century Gothic" panose="020B0502020202020204" pitchFamily="34" charset="0"/>
              </a:rPr>
              <a:t>End Time</a:t>
            </a:r>
            <a:r>
              <a:rPr lang="en-US" sz="2000" dirty="0">
                <a:latin typeface="Century Gothic" panose="020B0502020202020204" pitchFamily="34" charset="0"/>
              </a:rPr>
              <a:t> of the period covered, not to exceed 30 minutes, unless for </a:t>
            </a:r>
            <a:r>
              <a:rPr lang="en-US" sz="2000" b="1" dirty="0">
                <a:latin typeface="Century Gothic" panose="020B0502020202020204" pitchFamily="34" charset="0"/>
              </a:rPr>
              <a:t>Lunch</a:t>
            </a:r>
            <a:r>
              <a:rPr lang="en-US" sz="2000" dirty="0">
                <a:latin typeface="Century Gothic" panose="020B0502020202020204" pitchFamily="34" charset="0"/>
              </a:rPr>
              <a:t> or </a:t>
            </a:r>
            <a:r>
              <a:rPr lang="en-US" sz="2000" b="1" dirty="0">
                <a:latin typeface="Century Gothic" panose="020B0502020202020204" pitchFamily="34" charset="0"/>
              </a:rPr>
              <a:t>Leave</a:t>
            </a:r>
          </a:p>
          <a:p>
            <a:pPr marL="1092200" lvl="1" indent="-635000" eaLnBrk="1" hangingPunct="1">
              <a:spcBef>
                <a:spcPct val="30000"/>
              </a:spcBef>
              <a:defRPr/>
            </a:pPr>
            <a:r>
              <a:rPr lang="en-US" sz="2000" dirty="0">
                <a:latin typeface="Century Gothic" panose="020B0502020202020204" pitchFamily="34" charset="0"/>
              </a:rPr>
              <a:t>One and only one of the </a:t>
            </a:r>
            <a:r>
              <a:rPr lang="en-US" sz="2000" b="1" dirty="0">
                <a:latin typeface="Century Gothic" panose="020B0502020202020204" pitchFamily="34" charset="0"/>
              </a:rPr>
              <a:t> Activities</a:t>
            </a:r>
            <a:r>
              <a:rPr lang="en-US" sz="2000" dirty="0">
                <a:latin typeface="Century Gothic" panose="020B0502020202020204" pitchFamily="34" charset="0"/>
              </a:rPr>
              <a:t> selected</a:t>
            </a:r>
          </a:p>
          <a:p>
            <a:pPr marL="1092200" lvl="1" indent="-635000" eaLnBrk="1" hangingPunct="1">
              <a:spcBef>
                <a:spcPct val="30000"/>
              </a:spcBef>
              <a:defRPr/>
            </a:pPr>
            <a:r>
              <a:rPr lang="en-US" sz="2000" dirty="0">
                <a:latin typeface="Century Gothic" panose="020B0502020202020204" pitchFamily="34" charset="0"/>
              </a:rPr>
              <a:t>A</a:t>
            </a:r>
            <a:r>
              <a:rPr lang="en-US" sz="2000" b="1" dirty="0">
                <a:latin typeface="Century Gothic" panose="020B0502020202020204" pitchFamily="34" charset="0"/>
              </a:rPr>
              <a:t> Case Number</a:t>
            </a:r>
            <a:r>
              <a:rPr lang="en-US" sz="2000" dirty="0">
                <a:latin typeface="Century Gothic" panose="020B0502020202020204" pitchFamily="34" charset="0"/>
              </a:rPr>
              <a:t> if </a:t>
            </a:r>
            <a:r>
              <a:rPr lang="en-US" sz="2000" b="1" dirty="0">
                <a:latin typeface="Century Gothic" panose="020B0502020202020204" pitchFamily="34" charset="0"/>
              </a:rPr>
              <a:t>IV-D CSE</a:t>
            </a:r>
            <a:r>
              <a:rPr lang="en-US" sz="2000" dirty="0">
                <a:latin typeface="Century Gothic" panose="020B0502020202020204" pitchFamily="34" charset="0"/>
              </a:rPr>
              <a:t> or </a:t>
            </a:r>
            <a:r>
              <a:rPr lang="en-US" sz="2000" b="1" dirty="0">
                <a:latin typeface="Century Gothic" panose="020B0502020202020204" pitchFamily="34" charset="0"/>
              </a:rPr>
              <a:t>Private CSE</a:t>
            </a:r>
            <a:r>
              <a:rPr lang="en-US" sz="2000" dirty="0">
                <a:latin typeface="Century Gothic" panose="020B0502020202020204" pitchFamily="34" charset="0"/>
              </a:rPr>
              <a:t> is selected</a:t>
            </a:r>
          </a:p>
          <a:p>
            <a:pPr marL="1092200" lvl="1" indent="-635000" eaLnBrk="1" hangingPunct="1">
              <a:spcBef>
                <a:spcPct val="30000"/>
              </a:spcBef>
              <a:defRPr/>
            </a:pPr>
            <a:r>
              <a:rPr lang="en-US" sz="2000" dirty="0">
                <a:latin typeface="Century Gothic" panose="020B0502020202020204" pitchFamily="34" charset="0"/>
              </a:rPr>
              <a:t>An </a:t>
            </a:r>
            <a:r>
              <a:rPr lang="en-US" sz="2000" b="1" dirty="0">
                <a:latin typeface="Century Gothic" panose="020B0502020202020204" pitchFamily="34" charset="0"/>
              </a:rPr>
              <a:t>Activity Description</a:t>
            </a:r>
            <a:r>
              <a:rPr lang="en-US" sz="2000" dirty="0">
                <a:latin typeface="Century Gothic" panose="020B0502020202020204" pitchFamily="34" charset="0"/>
              </a:rPr>
              <a:t> if required for the particular circumstances</a:t>
            </a:r>
          </a:p>
          <a:p>
            <a:pPr eaLnBrk="1" hangingPunct="1">
              <a:spcBef>
                <a:spcPct val="30000"/>
              </a:spcBef>
              <a:defRPr/>
            </a:pPr>
            <a:r>
              <a:rPr lang="en-US" sz="2000" dirty="0">
                <a:latin typeface="Century Gothic" panose="020B0502020202020204" pitchFamily="34" charset="0"/>
              </a:rPr>
              <a:t>Invalid line entries</a:t>
            </a:r>
          </a:p>
          <a:p>
            <a:pPr marL="1092200" lvl="1" indent="-635000" eaLnBrk="1" hangingPunct="1">
              <a:spcBef>
                <a:spcPct val="30000"/>
              </a:spcBef>
              <a:defRPr/>
            </a:pPr>
            <a:r>
              <a:rPr lang="en-US" sz="2000" dirty="0">
                <a:latin typeface="Century Gothic" panose="020B0502020202020204" pitchFamily="34" charset="0"/>
              </a:rPr>
              <a:t>If a line entry is invalid, that period of time will be counted as </a:t>
            </a:r>
            <a:r>
              <a:rPr lang="en-US" sz="2000" b="1" dirty="0">
                <a:latin typeface="Century Gothic" panose="020B0502020202020204" pitchFamily="34" charset="0"/>
              </a:rPr>
              <a:t>Non-CSE</a:t>
            </a:r>
          </a:p>
          <a:p>
            <a:pPr marL="1092200" lvl="1" indent="-635000" eaLnBrk="1" hangingPunct="1">
              <a:spcBef>
                <a:spcPct val="30000"/>
              </a:spcBef>
              <a:defRPr/>
            </a:pPr>
            <a:r>
              <a:rPr lang="en-US" sz="2000" dirty="0">
                <a:latin typeface="Century Gothic" panose="020B0502020202020204" pitchFamily="34" charset="0"/>
              </a:rPr>
              <a:t>Any period of time that is not accounted for during the participant’s scheduled work day will be counted as </a:t>
            </a:r>
            <a:r>
              <a:rPr lang="en-US" sz="2000" b="1" dirty="0">
                <a:latin typeface="Century Gothic" panose="020B0502020202020204" pitchFamily="34" charset="0"/>
              </a:rPr>
              <a:t>Non-CSE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7B0DAC91-6F63-4931-80EF-3842D48B6675}"/>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68E980B-5015-4895-A49D-F5EF2B78CA4F}" type="slidenum">
              <a:rPr lang="en-US" altLang="en-US" sz="1400" smtClean="0"/>
              <a:pPr>
                <a:spcBef>
                  <a:spcPct val="0"/>
                </a:spcBef>
                <a:buClrTx/>
                <a:buSzTx/>
                <a:buFontTx/>
                <a:buNone/>
                <a:defRPr/>
              </a:pPr>
              <a:t>35</a:t>
            </a:fld>
            <a:endParaRPr lang="en-US" altLang="en-US" sz="1400"/>
          </a:p>
        </p:txBody>
      </p:sp>
      <p:sp>
        <p:nvSpPr>
          <p:cNvPr id="1644546" name="Rectangle 2">
            <a:extLst>
              <a:ext uri="{FF2B5EF4-FFF2-40B4-BE49-F238E27FC236}">
                <a16:creationId xmlns:a16="http://schemas.microsoft.com/office/drawing/2014/main" id="{95453F69-7F30-495F-A3BD-ECD7DF3CAB6E}"/>
              </a:ext>
            </a:extLst>
          </p:cNvPr>
          <p:cNvSpPr>
            <a:spLocks noGrp="1" noChangeArrowheads="1"/>
          </p:cNvSpPr>
          <p:nvPr>
            <p:ph type="title"/>
          </p:nvPr>
        </p:nvSpPr>
        <p:spPr>
          <a:xfrm>
            <a:off x="304800" y="277813"/>
            <a:ext cx="8382000" cy="1139825"/>
          </a:xfrm>
        </p:spPr>
        <p:txBody>
          <a:bodyPr/>
          <a:lstStyle/>
          <a:p>
            <a:pPr eaLnBrk="1" hangingPunct="1">
              <a:defRPr/>
            </a:pPr>
            <a:r>
              <a:rPr lang="en-US" sz="4000" dirty="0">
                <a:latin typeface="Century Gothic" panose="020B0502020202020204" pitchFamily="34" charset="0"/>
              </a:rPr>
              <a:t>Completing the</a:t>
            </a:r>
            <a:br>
              <a:rPr lang="en-US" sz="4000" dirty="0">
                <a:latin typeface="Century Gothic" panose="020B0502020202020204" pitchFamily="34" charset="0"/>
              </a:rPr>
            </a:br>
            <a:r>
              <a:rPr lang="en-US" sz="3600" dirty="0">
                <a:latin typeface="Century Gothic" panose="020B0502020202020204" pitchFamily="34" charset="0"/>
              </a:rPr>
              <a:t> </a:t>
            </a:r>
            <a:r>
              <a:rPr lang="en-US" sz="3200" b="1" dirty="0">
                <a:latin typeface="Century Gothic" panose="020B0502020202020204" pitchFamily="34" charset="0"/>
              </a:rPr>
              <a:t>Time Diary Transmittal Sheet</a:t>
            </a:r>
          </a:p>
        </p:txBody>
      </p:sp>
      <p:sp>
        <p:nvSpPr>
          <p:cNvPr id="1644547" name="Rectangle 3">
            <a:extLst>
              <a:ext uri="{FF2B5EF4-FFF2-40B4-BE49-F238E27FC236}">
                <a16:creationId xmlns:a16="http://schemas.microsoft.com/office/drawing/2014/main" id="{703F847C-2F89-42A7-9BEE-93D85CF089FF}"/>
              </a:ext>
            </a:extLst>
          </p:cNvPr>
          <p:cNvSpPr>
            <a:spLocks noGrp="1" noChangeArrowheads="1"/>
          </p:cNvSpPr>
          <p:nvPr>
            <p:ph type="body" sz="half" idx="2"/>
          </p:nvPr>
        </p:nvSpPr>
        <p:spPr>
          <a:xfrm>
            <a:off x="685800" y="1524000"/>
            <a:ext cx="7772400" cy="5029200"/>
          </a:xfrm>
        </p:spPr>
        <p:txBody>
          <a:bodyPr/>
          <a:lstStyle/>
          <a:p>
            <a:pPr marL="571500" indent="-571500" eaLnBrk="1" hangingPunct="1">
              <a:lnSpc>
                <a:spcPct val="80000"/>
              </a:lnSpc>
              <a:spcBef>
                <a:spcPct val="80000"/>
              </a:spcBef>
              <a:defRPr/>
            </a:pPr>
            <a:r>
              <a:rPr lang="en-US" sz="2400" dirty="0">
                <a:latin typeface="Century Gothic" panose="020B0502020202020204" pitchFamily="34" charset="0"/>
              </a:rPr>
              <a:t>Enter the Time Diary participants’ names</a:t>
            </a:r>
          </a:p>
          <a:p>
            <a:pPr marL="571500" indent="-571500" eaLnBrk="1" hangingPunct="1">
              <a:lnSpc>
                <a:spcPct val="80000"/>
              </a:lnSpc>
              <a:spcBef>
                <a:spcPct val="80000"/>
              </a:spcBef>
              <a:defRPr/>
            </a:pPr>
            <a:r>
              <a:rPr lang="en-US" sz="2400" dirty="0">
                <a:latin typeface="Century Gothic" panose="020B0502020202020204" pitchFamily="34" charset="0"/>
              </a:rPr>
              <a:t>Enter an </a:t>
            </a:r>
            <a:r>
              <a:rPr lang="en-US" sz="2400" b="1" dirty="0">
                <a:latin typeface="Century Gothic" panose="020B0502020202020204" pitchFamily="34" charset="0"/>
              </a:rPr>
              <a:t>X</a:t>
            </a:r>
            <a:r>
              <a:rPr lang="en-US" sz="2400" dirty="0">
                <a:latin typeface="Century Gothic" panose="020B0502020202020204" pitchFamily="34" charset="0"/>
              </a:rPr>
              <a:t> for each week for which the participant’s Time Diary is included</a:t>
            </a:r>
          </a:p>
          <a:p>
            <a:pPr marL="571500" indent="-571500" eaLnBrk="1" hangingPunct="1">
              <a:lnSpc>
                <a:spcPct val="80000"/>
              </a:lnSpc>
              <a:spcBef>
                <a:spcPct val="80000"/>
              </a:spcBef>
              <a:defRPr/>
            </a:pPr>
            <a:r>
              <a:rPr lang="en-US" sz="2400" dirty="0">
                <a:latin typeface="Century Gothic" panose="020B0502020202020204" pitchFamily="34" charset="0"/>
              </a:rPr>
              <a:t>If a Time Diary is missing for a participant for the included period, explain in the area provided</a:t>
            </a:r>
          </a:p>
          <a:p>
            <a:pPr marL="571500" indent="-571500" eaLnBrk="1" hangingPunct="1">
              <a:lnSpc>
                <a:spcPct val="80000"/>
              </a:lnSpc>
              <a:spcBef>
                <a:spcPct val="80000"/>
              </a:spcBef>
              <a:defRPr/>
            </a:pPr>
            <a:r>
              <a:rPr lang="en-US" sz="2400" dirty="0">
                <a:latin typeface="Century Gothic" panose="020B0502020202020204" pitchFamily="34" charset="0"/>
              </a:rPr>
              <a:t>The </a:t>
            </a:r>
            <a:r>
              <a:rPr lang="en-US" sz="2400" b="1" dirty="0">
                <a:latin typeface="Century Gothic" panose="020B0502020202020204" pitchFamily="34" charset="0"/>
              </a:rPr>
              <a:t>Transmittal Sheet</a:t>
            </a:r>
            <a:r>
              <a:rPr lang="en-US" sz="2400" dirty="0">
                <a:latin typeface="Century Gothic" panose="020B0502020202020204" pitchFamily="34" charset="0"/>
              </a:rPr>
              <a:t> requires the Delegate’s original signature and the date completed</a:t>
            </a:r>
          </a:p>
          <a:p>
            <a:pPr marL="571500" indent="-571500" eaLnBrk="1" hangingPunct="1">
              <a:lnSpc>
                <a:spcPct val="80000"/>
              </a:lnSpc>
              <a:spcBef>
                <a:spcPct val="80000"/>
              </a:spcBef>
              <a:defRPr/>
            </a:pPr>
            <a:r>
              <a:rPr lang="en-US" sz="2400" dirty="0">
                <a:latin typeface="Century Gothic" panose="020B0502020202020204" pitchFamily="34" charset="0"/>
              </a:rPr>
              <a:t>The signed </a:t>
            </a:r>
            <a:r>
              <a:rPr lang="en-US" sz="2400" b="1" dirty="0">
                <a:latin typeface="Century Gothic" panose="020B0502020202020204" pitchFamily="34" charset="0"/>
              </a:rPr>
              <a:t>Transmittal Sheet</a:t>
            </a:r>
            <a:r>
              <a:rPr lang="en-US" sz="2400" dirty="0">
                <a:latin typeface="Century Gothic" panose="020B0502020202020204" pitchFamily="34" charset="0"/>
              </a:rPr>
              <a:t> and the participants’ Time Diaries should be emailed to the RMS Administrator on or before the following days:</a:t>
            </a:r>
          </a:p>
          <a:p>
            <a:pPr marL="1206500" lvl="1" indent="-457200" eaLnBrk="1" hangingPunct="1">
              <a:lnSpc>
                <a:spcPct val="80000"/>
              </a:lnSpc>
              <a:spcBef>
                <a:spcPct val="80000"/>
              </a:spcBef>
              <a:buFont typeface="Wingdings" panose="05000000000000000000" pitchFamily="2" charset="2"/>
              <a:buNone/>
              <a:defRPr/>
            </a:pPr>
            <a:r>
              <a:rPr lang="en-US" dirty="0">
                <a:solidFill>
                  <a:srgbClr val="FFCC00"/>
                </a:solidFill>
                <a:latin typeface="Century Gothic" panose="020B0502020202020204" pitchFamily="34" charset="0"/>
              </a:rPr>
              <a:t>Feb 9th   </a:t>
            </a:r>
            <a:r>
              <a:rPr lang="en-US" baseline="30000" dirty="0">
                <a:solidFill>
                  <a:srgbClr val="FFCC00"/>
                </a:solidFill>
                <a:latin typeface="Century Gothic" panose="020B0502020202020204" pitchFamily="34" charset="0"/>
              </a:rPr>
              <a:t> </a:t>
            </a:r>
            <a:r>
              <a:rPr lang="en-US" dirty="0">
                <a:solidFill>
                  <a:srgbClr val="FFCC00"/>
                </a:solidFill>
                <a:latin typeface="Century Gothic" panose="020B0502020202020204" pitchFamily="34" charset="0"/>
              </a:rPr>
              <a:t>Mar 8th  Apr 12th</a:t>
            </a:r>
            <a:endParaRPr lang="en-US" baseline="30000" dirty="0">
              <a:solidFill>
                <a:srgbClr val="FFCC00"/>
              </a:solidFill>
              <a:latin typeface="Century Gothic" panose="020B0502020202020204" pitchFamily="34" charset="0"/>
            </a:endParaRPr>
          </a:p>
          <a:p>
            <a:pPr marL="1206500" lvl="1" indent="-457200" eaLnBrk="1" hangingPunct="1">
              <a:lnSpc>
                <a:spcPct val="80000"/>
              </a:lnSpc>
              <a:spcBef>
                <a:spcPct val="80000"/>
              </a:spcBef>
              <a:buFont typeface="Wingdings" panose="05000000000000000000" pitchFamily="2" charset="2"/>
              <a:buNone/>
              <a:defRPr/>
            </a:pPr>
            <a:endParaRPr lang="en-US" dirty="0">
              <a:solidFill>
                <a:srgbClr val="CC3300"/>
              </a:solidFill>
              <a:latin typeface="Century Gothic" panose="020B0502020202020204" pitchFamily="34" charset="0"/>
            </a:endParaRPr>
          </a:p>
        </p:txBody>
      </p:sp>
      <p:pic>
        <p:nvPicPr>
          <p:cNvPr id="72709" name="Picture 1">
            <a:extLst>
              <a:ext uri="{FF2B5EF4-FFF2-40B4-BE49-F238E27FC236}">
                <a16:creationId xmlns:a16="http://schemas.microsoft.com/office/drawing/2014/main" id="{B0819730-9818-4DAB-BF43-7D6A941510E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988" y="71438"/>
            <a:ext cx="658812"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76573F37-F3AF-4625-93CF-067B1C5FF316}"/>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F5FD04A0-961E-446F-99C5-53B9A76AA05E}" type="slidenum">
              <a:rPr lang="en-US" altLang="en-US" sz="1400" smtClean="0"/>
              <a:pPr>
                <a:spcBef>
                  <a:spcPct val="0"/>
                </a:spcBef>
                <a:buClrTx/>
                <a:buSzTx/>
                <a:buFontTx/>
                <a:buNone/>
                <a:defRPr/>
              </a:pPr>
              <a:t>36</a:t>
            </a:fld>
            <a:endParaRPr lang="en-US" altLang="en-US" sz="1400"/>
          </a:p>
        </p:txBody>
      </p:sp>
      <p:sp>
        <p:nvSpPr>
          <p:cNvPr id="1468418" name="Rectangle 2">
            <a:extLst>
              <a:ext uri="{FF2B5EF4-FFF2-40B4-BE49-F238E27FC236}">
                <a16:creationId xmlns:a16="http://schemas.microsoft.com/office/drawing/2014/main" id="{F2156B99-8B96-4D33-BA6E-07337ACB205C}"/>
              </a:ext>
            </a:extLst>
          </p:cNvPr>
          <p:cNvSpPr>
            <a:spLocks noGrp="1" noChangeArrowheads="1"/>
          </p:cNvSpPr>
          <p:nvPr>
            <p:ph type="title"/>
          </p:nvPr>
        </p:nvSpPr>
        <p:spPr>
          <a:xfrm>
            <a:off x="457200" y="152400"/>
            <a:ext cx="8229600" cy="1139825"/>
          </a:xfrm>
        </p:spPr>
        <p:txBody>
          <a:bodyPr/>
          <a:lstStyle/>
          <a:p>
            <a:pPr eaLnBrk="1" hangingPunct="1">
              <a:defRPr/>
            </a:pPr>
            <a:r>
              <a:rPr lang="en-US" sz="4000" dirty="0">
                <a:latin typeface="Century Gothic" panose="020B0502020202020204" pitchFamily="34" charset="0"/>
              </a:rPr>
              <a:t>Copying and Retention</a:t>
            </a:r>
          </a:p>
        </p:txBody>
      </p:sp>
      <p:sp>
        <p:nvSpPr>
          <p:cNvPr id="1468419" name="Rectangle 3">
            <a:extLst>
              <a:ext uri="{FF2B5EF4-FFF2-40B4-BE49-F238E27FC236}">
                <a16:creationId xmlns:a16="http://schemas.microsoft.com/office/drawing/2014/main" id="{1710C205-6D14-421B-BF2D-EC8A9A5FE7FA}"/>
              </a:ext>
            </a:extLst>
          </p:cNvPr>
          <p:cNvSpPr>
            <a:spLocks noGrp="1" noChangeArrowheads="1"/>
          </p:cNvSpPr>
          <p:nvPr>
            <p:ph type="body" sz="half" idx="2"/>
          </p:nvPr>
        </p:nvSpPr>
        <p:spPr>
          <a:xfrm>
            <a:off x="762000" y="1447800"/>
            <a:ext cx="8077200" cy="5105400"/>
          </a:xfrm>
        </p:spPr>
        <p:txBody>
          <a:bodyPr/>
          <a:lstStyle/>
          <a:p>
            <a:pPr eaLnBrk="1" hangingPunct="1">
              <a:spcBef>
                <a:spcPct val="50000"/>
              </a:spcBef>
              <a:defRPr/>
            </a:pPr>
            <a:r>
              <a:rPr lang="en-US" sz="2400" dirty="0">
                <a:latin typeface="Century Gothic" panose="020B0502020202020204" pitchFamily="34" charset="0"/>
              </a:rPr>
              <a:t>Copies should be made of the following forms for the period just ended:</a:t>
            </a:r>
          </a:p>
          <a:p>
            <a:pPr marL="1320800" lvl="2" indent="-292100" eaLnBrk="1" hangingPunct="1">
              <a:spcBef>
                <a:spcPct val="50000"/>
              </a:spcBef>
              <a:defRPr/>
            </a:pPr>
            <a:r>
              <a:rPr lang="en-US" sz="2400" b="1" dirty="0">
                <a:latin typeface="Century Gothic" panose="020B0502020202020204" pitchFamily="34" charset="0"/>
              </a:rPr>
              <a:t>Transmittal Sheet for Micro Office Time Diaries</a:t>
            </a:r>
          </a:p>
          <a:p>
            <a:pPr marL="1320800" lvl="2" indent="-292100" eaLnBrk="1" hangingPunct="1">
              <a:spcBef>
                <a:spcPct val="50000"/>
              </a:spcBef>
              <a:defRPr/>
            </a:pPr>
            <a:r>
              <a:rPr lang="en-US" sz="2400" dirty="0">
                <a:latin typeface="Century Gothic" panose="020B0502020202020204" pitchFamily="34" charset="0"/>
              </a:rPr>
              <a:t>All </a:t>
            </a:r>
            <a:r>
              <a:rPr lang="en-US" sz="2400" b="1" dirty="0">
                <a:latin typeface="Century Gothic" panose="020B0502020202020204" pitchFamily="34" charset="0"/>
              </a:rPr>
              <a:t>Micro Office Time Diaries</a:t>
            </a:r>
            <a:r>
              <a:rPr lang="en-US" sz="2400" dirty="0">
                <a:latin typeface="Century Gothic" panose="020B0502020202020204" pitchFamily="34" charset="0"/>
              </a:rPr>
              <a:t> for the month just ended</a:t>
            </a:r>
          </a:p>
          <a:p>
            <a:pPr eaLnBrk="1" hangingPunct="1">
              <a:spcBef>
                <a:spcPct val="50000"/>
              </a:spcBef>
              <a:defRPr/>
            </a:pPr>
            <a:r>
              <a:rPr lang="en-US" sz="2400" dirty="0">
                <a:latin typeface="Century Gothic" panose="020B0502020202020204" pitchFamily="34" charset="0"/>
              </a:rPr>
              <a:t>Retention:  “…for a period of five (5) years after termination of this Cooperative Agreement.  If an audit has been initiated and audit findings have not been resolved at the end of five (5) years, the records will be retained until resolution of the audit findings.”</a:t>
            </a:r>
            <a:endParaRPr lang="en-US" sz="2400" dirty="0">
              <a:solidFill>
                <a:srgbClr val="DBFD87"/>
              </a:solidFill>
              <a:latin typeface="Century Gothic" panose="020B0502020202020204" pitchFamily="34" charset="0"/>
            </a:endParaRPr>
          </a:p>
        </p:txBody>
      </p:sp>
      <p:pic>
        <p:nvPicPr>
          <p:cNvPr id="74757" name="Picture 1">
            <a:extLst>
              <a:ext uri="{FF2B5EF4-FFF2-40B4-BE49-F238E27FC236}">
                <a16:creationId xmlns:a16="http://schemas.microsoft.com/office/drawing/2014/main" id="{562779B8-7D9A-4545-BB62-1B6642759F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23813"/>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603E4AFC-49DE-46C4-B102-D011F6CE8414}"/>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7493DF68-EF9A-43DE-9E40-8A5AEE74276C}" type="slidenum">
              <a:rPr lang="en-US" altLang="en-US" sz="1400" smtClean="0"/>
              <a:pPr>
                <a:spcBef>
                  <a:spcPct val="0"/>
                </a:spcBef>
                <a:buClrTx/>
                <a:buSzTx/>
                <a:buFontTx/>
                <a:buNone/>
                <a:defRPr/>
              </a:pPr>
              <a:t>37</a:t>
            </a:fld>
            <a:endParaRPr lang="en-US" altLang="en-US" sz="1400"/>
          </a:p>
        </p:txBody>
      </p:sp>
      <p:sp>
        <p:nvSpPr>
          <p:cNvPr id="1647618" name="Rectangle 2">
            <a:extLst>
              <a:ext uri="{FF2B5EF4-FFF2-40B4-BE49-F238E27FC236}">
                <a16:creationId xmlns:a16="http://schemas.microsoft.com/office/drawing/2014/main" id="{A373184A-3F93-49F5-959E-E0941CB9DBA1}"/>
              </a:ext>
            </a:extLst>
          </p:cNvPr>
          <p:cNvSpPr>
            <a:spLocks noGrp="1" noChangeArrowheads="1"/>
          </p:cNvSpPr>
          <p:nvPr>
            <p:ph type="title"/>
          </p:nvPr>
        </p:nvSpPr>
        <p:spPr>
          <a:xfrm>
            <a:off x="457200" y="277813"/>
            <a:ext cx="8229600" cy="1136650"/>
          </a:xfrm>
        </p:spPr>
        <p:txBody>
          <a:bodyPr/>
          <a:lstStyle/>
          <a:p>
            <a:pPr eaLnBrk="1" hangingPunct="1">
              <a:defRPr/>
            </a:pPr>
            <a:r>
              <a:rPr lang="en-US" sz="4000" dirty="0">
                <a:latin typeface="Century Gothic" panose="020B0502020202020204" pitchFamily="34" charset="0"/>
              </a:rPr>
              <a:t>Emailing Forms to DOR</a:t>
            </a:r>
          </a:p>
        </p:txBody>
      </p:sp>
      <p:sp>
        <p:nvSpPr>
          <p:cNvPr id="1647619" name="Rectangle 3">
            <a:extLst>
              <a:ext uri="{FF2B5EF4-FFF2-40B4-BE49-F238E27FC236}">
                <a16:creationId xmlns:a16="http://schemas.microsoft.com/office/drawing/2014/main" id="{E62B4D0F-8D75-4259-96A5-93F8D7AFD19A}"/>
              </a:ext>
            </a:extLst>
          </p:cNvPr>
          <p:cNvSpPr>
            <a:spLocks noGrp="1" noChangeArrowheads="1"/>
          </p:cNvSpPr>
          <p:nvPr>
            <p:ph type="body" sz="half" idx="2"/>
          </p:nvPr>
        </p:nvSpPr>
        <p:spPr>
          <a:xfrm>
            <a:off x="685800" y="1600200"/>
            <a:ext cx="7545388" cy="4876800"/>
          </a:xfrm>
        </p:spPr>
        <p:txBody>
          <a:bodyPr/>
          <a:lstStyle/>
          <a:p>
            <a:pPr eaLnBrk="1" hangingPunct="1">
              <a:spcBef>
                <a:spcPct val="30000"/>
              </a:spcBef>
              <a:defRPr/>
            </a:pPr>
            <a:r>
              <a:rPr lang="en-US" sz="2400" dirty="0">
                <a:latin typeface="Century Gothic" panose="020B0502020202020204" pitchFamily="34" charset="0"/>
              </a:rPr>
              <a:t>Make sure the </a:t>
            </a:r>
            <a:r>
              <a:rPr lang="en-US" sz="2400" b="1" dirty="0">
                <a:latin typeface="Century Gothic" panose="020B0502020202020204" pitchFamily="34" charset="0"/>
              </a:rPr>
              <a:t>Transmittal</a:t>
            </a:r>
            <a:r>
              <a:rPr lang="en-US" sz="2400" dirty="0">
                <a:latin typeface="Century Gothic" panose="020B0502020202020204" pitchFamily="34" charset="0"/>
              </a:rPr>
              <a:t> </a:t>
            </a:r>
            <a:r>
              <a:rPr lang="en-US" sz="2400" b="1" dirty="0">
                <a:latin typeface="Century Gothic" panose="020B0502020202020204" pitchFamily="34" charset="0"/>
              </a:rPr>
              <a:t>Sheet</a:t>
            </a:r>
            <a:r>
              <a:rPr lang="en-US" sz="2400" dirty="0">
                <a:latin typeface="Century Gothic" panose="020B0502020202020204" pitchFamily="34" charset="0"/>
              </a:rPr>
              <a:t> and every page of the </a:t>
            </a:r>
            <a:r>
              <a:rPr lang="en-US" sz="2400" b="1" dirty="0">
                <a:latin typeface="Century Gothic" panose="020B0502020202020204" pitchFamily="34" charset="0"/>
              </a:rPr>
              <a:t>Time Diaries</a:t>
            </a:r>
            <a:r>
              <a:rPr lang="en-US" sz="2400" dirty="0">
                <a:latin typeface="Century Gothic" panose="020B0502020202020204" pitchFamily="34" charset="0"/>
              </a:rPr>
              <a:t> are scanned and emailed to us at :</a:t>
            </a:r>
          </a:p>
          <a:p>
            <a:pPr marL="0" indent="0" eaLnBrk="1" hangingPunct="1">
              <a:spcBef>
                <a:spcPct val="30000"/>
              </a:spcBef>
              <a:buNone/>
              <a:defRPr/>
            </a:pPr>
            <a:endParaRPr lang="en-US" sz="2400" dirty="0">
              <a:latin typeface="Century Gothic" panose="020B0502020202020204" pitchFamily="34" charset="0"/>
            </a:endParaRPr>
          </a:p>
          <a:p>
            <a:pPr marL="0" indent="0" algn="ctr" eaLnBrk="1" hangingPunct="1">
              <a:spcBef>
                <a:spcPct val="30000"/>
              </a:spcBef>
              <a:buNone/>
              <a:defRPr/>
            </a:pPr>
            <a:r>
              <a:rPr lang="en-US" sz="2400" dirty="0">
                <a:latin typeface="Century Gothic" panose="020B0502020202020204" pitchFamily="34" charset="0"/>
                <a:hlinkClick r:id="rId3"/>
              </a:rPr>
              <a:t>RMS-Admin@floridarevenue.com</a:t>
            </a:r>
            <a:r>
              <a:rPr lang="en-US" sz="2400" dirty="0">
                <a:latin typeface="Century Gothic" panose="020B0502020202020204" pitchFamily="34" charset="0"/>
              </a:rPr>
              <a:t> </a:t>
            </a:r>
          </a:p>
          <a:p>
            <a:pPr eaLnBrk="1" hangingPunct="1">
              <a:spcBef>
                <a:spcPct val="30000"/>
              </a:spcBef>
              <a:buFont typeface="Wingdings" panose="05000000000000000000" pitchFamily="2" charset="2"/>
              <a:buNone/>
              <a:defRPr/>
            </a:pPr>
            <a:endParaRPr lang="en-US" sz="2400" dirty="0">
              <a:latin typeface="Century Gothic" panose="020B0502020202020204" pitchFamily="34" charset="0"/>
            </a:endParaRPr>
          </a:p>
          <a:p>
            <a:pPr marL="1663700" lvl="1" indent="-1206500" eaLnBrk="1" hangingPunct="1">
              <a:spcBef>
                <a:spcPct val="30000"/>
              </a:spcBef>
              <a:buFont typeface="Wingdings" panose="05000000000000000000" pitchFamily="2" charset="2"/>
              <a:buNone/>
              <a:defRPr/>
            </a:pPr>
            <a:r>
              <a:rPr lang="en-US" sz="2000" dirty="0">
                <a:latin typeface="Century Gothic" panose="020B0502020202020204" pitchFamily="34" charset="0"/>
              </a:rPr>
              <a:t>		</a:t>
            </a:r>
          </a:p>
        </p:txBody>
      </p:sp>
      <p:pic>
        <p:nvPicPr>
          <p:cNvPr id="76805" name="Picture 1">
            <a:extLst>
              <a:ext uri="{FF2B5EF4-FFF2-40B4-BE49-F238E27FC236}">
                <a16:creationId xmlns:a16="http://schemas.microsoft.com/office/drawing/2014/main" id="{D7EDE865-7487-4CB4-A4F9-00E81C80B1C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8588" y="109538"/>
            <a:ext cx="6572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A7DB36E-42F6-4419-AB97-AE72D986244A}"/>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5FD551DE-4FE8-4DAB-9CCE-AC7D89804A16}" type="slidenum">
              <a:rPr lang="en-US" altLang="en-US" sz="1400" smtClean="0"/>
              <a:pPr>
                <a:spcBef>
                  <a:spcPct val="0"/>
                </a:spcBef>
                <a:buClrTx/>
                <a:buSzTx/>
                <a:buFontTx/>
                <a:buNone/>
                <a:defRPr/>
              </a:pPr>
              <a:t>38</a:t>
            </a:fld>
            <a:endParaRPr lang="en-US" altLang="en-US" sz="1400"/>
          </a:p>
        </p:txBody>
      </p:sp>
      <p:sp>
        <p:nvSpPr>
          <p:cNvPr id="1480706" name="Rectangle 2">
            <a:extLst>
              <a:ext uri="{FF2B5EF4-FFF2-40B4-BE49-F238E27FC236}">
                <a16:creationId xmlns:a16="http://schemas.microsoft.com/office/drawing/2014/main" id="{8B3A9F79-F830-4F56-B3B1-286B275FEB0A}"/>
              </a:ext>
            </a:extLst>
          </p:cNvPr>
          <p:cNvSpPr>
            <a:spLocks noGrp="1" noChangeArrowheads="1"/>
          </p:cNvSpPr>
          <p:nvPr>
            <p:ph type="title"/>
          </p:nvPr>
        </p:nvSpPr>
        <p:spPr>
          <a:xfrm>
            <a:off x="457200" y="325438"/>
            <a:ext cx="8077200" cy="906462"/>
          </a:xfrm>
        </p:spPr>
        <p:txBody>
          <a:bodyPr/>
          <a:lstStyle/>
          <a:p>
            <a:pPr eaLnBrk="1" hangingPunct="1">
              <a:defRPr/>
            </a:pPr>
            <a:r>
              <a:rPr lang="en-US" sz="4000" dirty="0">
                <a:latin typeface="Century Gothic" panose="020B0502020202020204" pitchFamily="34" charset="0"/>
              </a:rPr>
              <a:t>Key Points</a:t>
            </a:r>
            <a:endParaRPr lang="en-US" sz="3200" dirty="0">
              <a:latin typeface="Century Gothic" panose="020B0502020202020204" pitchFamily="34" charset="0"/>
            </a:endParaRPr>
          </a:p>
        </p:txBody>
      </p:sp>
      <p:sp>
        <p:nvSpPr>
          <p:cNvPr id="1480707" name="Rectangle 3">
            <a:extLst>
              <a:ext uri="{FF2B5EF4-FFF2-40B4-BE49-F238E27FC236}">
                <a16:creationId xmlns:a16="http://schemas.microsoft.com/office/drawing/2014/main" id="{F3B9B8DE-7725-44D4-94CE-F09062727269}"/>
              </a:ext>
            </a:extLst>
          </p:cNvPr>
          <p:cNvSpPr>
            <a:spLocks noGrp="1" noChangeArrowheads="1"/>
          </p:cNvSpPr>
          <p:nvPr>
            <p:ph type="body" idx="1"/>
          </p:nvPr>
        </p:nvSpPr>
        <p:spPr>
          <a:xfrm>
            <a:off x="533400" y="1447800"/>
            <a:ext cx="8229600" cy="5410200"/>
          </a:xfrm>
        </p:spPr>
        <p:txBody>
          <a:bodyPr/>
          <a:lstStyle/>
          <a:p>
            <a:pPr eaLnBrk="1" hangingPunct="1">
              <a:lnSpc>
                <a:spcPct val="80000"/>
              </a:lnSpc>
              <a:spcBef>
                <a:spcPct val="60000"/>
              </a:spcBef>
              <a:defRPr/>
            </a:pPr>
            <a:r>
              <a:rPr lang="en-US" sz="2400" dirty="0">
                <a:latin typeface="Century Gothic" panose="020B0502020202020204" pitchFamily="34" charset="0"/>
              </a:rPr>
              <a:t>The purpose of RMS is to allocate Clerk costs to determine the portion that is attributable to IV-D Child Support and therefore eligible for Federal Financial Participation</a:t>
            </a:r>
          </a:p>
          <a:p>
            <a:pPr eaLnBrk="1" hangingPunct="1">
              <a:lnSpc>
                <a:spcPct val="80000"/>
              </a:lnSpc>
              <a:spcBef>
                <a:spcPct val="60000"/>
              </a:spcBef>
              <a:defRPr/>
            </a:pPr>
            <a:r>
              <a:rPr lang="en-US" sz="2400" dirty="0">
                <a:latin typeface="Century Gothic" panose="020B0502020202020204" pitchFamily="34" charset="0"/>
              </a:rPr>
              <a:t>Delegates should make and keep copies of documents sent to DOR</a:t>
            </a:r>
          </a:p>
          <a:p>
            <a:pPr eaLnBrk="1" hangingPunct="1">
              <a:lnSpc>
                <a:spcPct val="80000"/>
              </a:lnSpc>
              <a:spcBef>
                <a:spcPct val="50000"/>
              </a:spcBef>
              <a:defRPr/>
            </a:pPr>
            <a:r>
              <a:rPr lang="en-US" sz="2400" dirty="0">
                <a:latin typeface="Century Gothic" panose="020B0502020202020204" pitchFamily="34" charset="0"/>
              </a:rPr>
              <a:t>Line entries must be recorded not later than every 30 minutes for the </a:t>
            </a:r>
            <a:r>
              <a:rPr lang="en-US" sz="2400" b="1" dirty="0">
                <a:latin typeface="Century Gothic" panose="020B0502020202020204" pitchFamily="34" charset="0"/>
              </a:rPr>
              <a:t>Activities</a:t>
            </a:r>
            <a:r>
              <a:rPr lang="en-US" sz="2400" dirty="0">
                <a:latin typeface="Century Gothic" panose="020B0502020202020204" pitchFamily="34" charset="0"/>
              </a:rPr>
              <a:t> occurring in the preceding 30-minute period </a:t>
            </a:r>
          </a:p>
          <a:p>
            <a:pPr eaLnBrk="1" hangingPunct="1">
              <a:lnSpc>
                <a:spcPct val="80000"/>
              </a:lnSpc>
              <a:spcBef>
                <a:spcPct val="50000"/>
              </a:spcBef>
              <a:defRPr/>
            </a:pPr>
            <a:r>
              <a:rPr lang="en-US" sz="2400" dirty="0">
                <a:latin typeface="Century Gothic" panose="020B0502020202020204" pitchFamily="34" charset="0"/>
              </a:rPr>
              <a:t>No line entry shall be for a period that exceeds 30 minutes (except for </a:t>
            </a:r>
            <a:r>
              <a:rPr lang="en-US" sz="2400" b="1" dirty="0">
                <a:latin typeface="Century Gothic" panose="020B0502020202020204" pitchFamily="34" charset="0"/>
              </a:rPr>
              <a:t>Lunch</a:t>
            </a:r>
            <a:r>
              <a:rPr lang="en-US" sz="2400" dirty="0">
                <a:latin typeface="Century Gothic" panose="020B0502020202020204" pitchFamily="34" charset="0"/>
              </a:rPr>
              <a:t> or </a:t>
            </a:r>
            <a:r>
              <a:rPr lang="en-US" sz="2400" b="1" dirty="0">
                <a:latin typeface="Century Gothic" panose="020B0502020202020204" pitchFamily="34" charset="0"/>
              </a:rPr>
              <a:t>Leave</a:t>
            </a:r>
            <a:r>
              <a:rPr lang="en-US" sz="2400" dirty="0">
                <a:latin typeface="Century Gothic" panose="020B0502020202020204" pitchFamily="34" charset="0"/>
              </a:rPr>
              <a:t>)</a:t>
            </a:r>
          </a:p>
          <a:p>
            <a:pPr eaLnBrk="1" hangingPunct="1">
              <a:lnSpc>
                <a:spcPct val="80000"/>
              </a:lnSpc>
              <a:spcBef>
                <a:spcPct val="50000"/>
              </a:spcBef>
              <a:defRPr/>
            </a:pPr>
            <a:r>
              <a:rPr lang="en-US" sz="2400" dirty="0">
                <a:latin typeface="Century Gothic" panose="020B0502020202020204" pitchFamily="34" charset="0"/>
              </a:rPr>
              <a:t>The participant's entire workday should be accounted for beginning with their scheduled start time through scheduled ending time for the day</a:t>
            </a:r>
          </a:p>
        </p:txBody>
      </p:sp>
      <p:pic>
        <p:nvPicPr>
          <p:cNvPr id="78853" name="Picture 1">
            <a:extLst>
              <a:ext uri="{FF2B5EF4-FFF2-40B4-BE49-F238E27FC236}">
                <a16:creationId xmlns:a16="http://schemas.microsoft.com/office/drawing/2014/main" id="{3CF262A6-0A45-49FE-951E-66C295439A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0953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15DD4-1435-4E31-9C23-BA4FD677039C}"/>
              </a:ext>
            </a:extLst>
          </p:cNvPr>
          <p:cNvSpPr>
            <a:spLocks noGrp="1"/>
          </p:cNvSpPr>
          <p:nvPr>
            <p:ph idx="1"/>
          </p:nvPr>
        </p:nvSpPr>
        <p:spPr/>
        <p:txBody>
          <a:bodyPr/>
          <a:lstStyle/>
          <a:p>
            <a:pPr marL="0" indent="0" algn="ctr">
              <a:buFont typeface="Wingdings" panose="05000000000000000000" pitchFamily="2" charset="2"/>
              <a:buNone/>
              <a:defRPr/>
            </a:pPr>
            <a:r>
              <a:rPr lang="en-US" sz="4400" dirty="0"/>
              <a:t>Questions Please send email to </a:t>
            </a:r>
          </a:p>
          <a:p>
            <a:pPr marL="0" indent="0" algn="ctr">
              <a:buFont typeface="Wingdings" panose="05000000000000000000" pitchFamily="2" charset="2"/>
              <a:buNone/>
              <a:defRPr/>
            </a:pPr>
            <a:r>
              <a:rPr lang="en-US" sz="4400" dirty="0">
                <a:hlinkClick r:id="rId2"/>
              </a:rPr>
              <a:t>rms-admin@floridarevenue.com</a:t>
            </a:r>
            <a:r>
              <a:rPr lang="en-US" sz="4400" dirty="0"/>
              <a:t> </a:t>
            </a:r>
          </a:p>
        </p:txBody>
      </p:sp>
      <p:pic>
        <p:nvPicPr>
          <p:cNvPr id="80899" name="Picture 1">
            <a:extLst>
              <a:ext uri="{FF2B5EF4-FFF2-40B4-BE49-F238E27FC236}">
                <a16:creationId xmlns:a16="http://schemas.microsoft.com/office/drawing/2014/main" id="{1851AE00-CA38-4C63-B13C-3477C64EF6A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762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00" name="Rectangle 5">
            <a:extLst>
              <a:ext uri="{FF2B5EF4-FFF2-40B4-BE49-F238E27FC236}">
                <a16:creationId xmlns:a16="http://schemas.microsoft.com/office/drawing/2014/main" id="{BF207360-A740-4B00-828B-6822BDB338AA}"/>
              </a:ext>
            </a:extLst>
          </p:cNvPr>
          <p:cNvSpPr>
            <a:spLocks noChangeArrowheads="1"/>
          </p:cNvSpPr>
          <p:nvPr/>
        </p:nvSpPr>
        <p:spPr bwMode="auto">
          <a:xfrm>
            <a:off x="8466138" y="6456363"/>
            <a:ext cx="384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pPr>
            <a:r>
              <a:rPr lang="en-US" altLang="en-US" sz="1400"/>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37698207-1B0B-4A28-AFCA-21307A66F41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87CF5193-8BAC-4C6A-8756-BC8193BDD195}" type="slidenum">
              <a:rPr lang="en-US" altLang="en-US" sz="1400" smtClean="0"/>
              <a:pPr>
                <a:spcBef>
                  <a:spcPct val="0"/>
                </a:spcBef>
                <a:buClrTx/>
                <a:buSzTx/>
                <a:buFontTx/>
                <a:buNone/>
                <a:defRPr/>
              </a:pPr>
              <a:t>4</a:t>
            </a:fld>
            <a:endParaRPr lang="en-US" altLang="en-US" sz="1400"/>
          </a:p>
        </p:txBody>
      </p:sp>
      <p:sp>
        <p:nvSpPr>
          <p:cNvPr id="1119234" name="Rectangle 2">
            <a:extLst>
              <a:ext uri="{FF2B5EF4-FFF2-40B4-BE49-F238E27FC236}">
                <a16:creationId xmlns:a16="http://schemas.microsoft.com/office/drawing/2014/main" id="{920D6689-73C5-4E6A-8957-D354BE439AAC}"/>
              </a:ext>
            </a:extLst>
          </p:cNvPr>
          <p:cNvSpPr>
            <a:spLocks noGrp="1" noChangeArrowheads="1"/>
          </p:cNvSpPr>
          <p:nvPr>
            <p:ph type="title"/>
          </p:nvPr>
        </p:nvSpPr>
        <p:spPr>
          <a:xfrm>
            <a:off x="533400" y="533400"/>
            <a:ext cx="8229600" cy="5943600"/>
          </a:xfrm>
        </p:spPr>
        <p:txBody>
          <a:bodyPr/>
          <a:lstStyle/>
          <a:p>
            <a:pPr eaLnBrk="1" hangingPunct="1">
              <a:defRPr/>
            </a:pPr>
            <a:r>
              <a:rPr lang="en-US" sz="4800" dirty="0">
                <a:solidFill>
                  <a:schemeClr val="tx1"/>
                </a:solidFill>
                <a:latin typeface="Century Gothic" panose="020B0502020202020204" pitchFamily="34" charset="0"/>
              </a:rPr>
              <a:t>Purpose and Overview </a:t>
            </a:r>
            <a:br>
              <a:rPr lang="en-US" sz="4800" dirty="0">
                <a:solidFill>
                  <a:schemeClr val="tx1"/>
                </a:solidFill>
                <a:latin typeface="Century Gothic" panose="020B0502020202020204" pitchFamily="34" charset="0"/>
              </a:rPr>
            </a:br>
            <a:r>
              <a:rPr lang="en-US" sz="4800" dirty="0">
                <a:solidFill>
                  <a:schemeClr val="tx1"/>
                </a:solidFill>
                <a:latin typeface="Century Gothic" panose="020B0502020202020204" pitchFamily="34" charset="0"/>
              </a:rPr>
              <a:t>of the RMS  </a:t>
            </a:r>
            <a:br>
              <a:rPr lang="en-US" dirty="0">
                <a:solidFill>
                  <a:schemeClr val="tx1"/>
                </a:solidFill>
              </a:rPr>
            </a:br>
            <a:endParaRPr lang="en-US" dirty="0">
              <a:solidFill>
                <a:schemeClr val="tx1"/>
              </a:solidFill>
            </a:endParaRPr>
          </a:p>
        </p:txBody>
      </p:sp>
      <p:pic>
        <p:nvPicPr>
          <p:cNvPr id="9220" name="Picture 1">
            <a:extLst>
              <a:ext uri="{FF2B5EF4-FFF2-40B4-BE49-F238E27FC236}">
                <a16:creationId xmlns:a16="http://schemas.microsoft.com/office/drawing/2014/main" id="{DD386141-932D-4A9A-A474-30606B0B875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588" y="1524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311B3D4B-84BA-475D-8C01-3946ADA73ADA}"/>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4471B064-43A6-4C70-BAE3-7C41D1D14AF1}" type="slidenum">
              <a:rPr lang="en-US" altLang="en-US" sz="1400" smtClean="0"/>
              <a:pPr>
                <a:spcBef>
                  <a:spcPct val="0"/>
                </a:spcBef>
                <a:buClrTx/>
                <a:buSzTx/>
                <a:buFontTx/>
                <a:buNone/>
                <a:defRPr/>
              </a:pPr>
              <a:t>5</a:t>
            </a:fld>
            <a:endParaRPr lang="en-US" altLang="en-US" sz="1400"/>
          </a:p>
        </p:txBody>
      </p:sp>
      <p:sp>
        <p:nvSpPr>
          <p:cNvPr id="1123330" name="Rectangle 2">
            <a:extLst>
              <a:ext uri="{FF2B5EF4-FFF2-40B4-BE49-F238E27FC236}">
                <a16:creationId xmlns:a16="http://schemas.microsoft.com/office/drawing/2014/main" id="{52D2427F-4FE2-40FE-9222-B83B6F843C91}"/>
              </a:ext>
            </a:extLst>
          </p:cNvPr>
          <p:cNvSpPr>
            <a:spLocks noGrp="1" noChangeArrowheads="1"/>
          </p:cNvSpPr>
          <p:nvPr>
            <p:ph type="title"/>
          </p:nvPr>
        </p:nvSpPr>
        <p:spPr>
          <a:xfrm>
            <a:off x="304800" y="457200"/>
            <a:ext cx="8382000" cy="1139825"/>
          </a:xfrm>
        </p:spPr>
        <p:txBody>
          <a:bodyPr/>
          <a:lstStyle/>
          <a:p>
            <a:pPr eaLnBrk="1" hangingPunct="1">
              <a:defRPr/>
            </a:pPr>
            <a:r>
              <a:rPr lang="en-US" sz="3500" dirty="0">
                <a:latin typeface="Century Gothic" panose="020B0502020202020204" pitchFamily="34" charset="0"/>
              </a:rPr>
              <a:t>Why is my office required to participate in Random Moment Sampling?</a:t>
            </a:r>
          </a:p>
        </p:txBody>
      </p:sp>
      <p:sp>
        <p:nvSpPr>
          <p:cNvPr id="1123331" name="Rectangle 3">
            <a:extLst>
              <a:ext uri="{FF2B5EF4-FFF2-40B4-BE49-F238E27FC236}">
                <a16:creationId xmlns:a16="http://schemas.microsoft.com/office/drawing/2014/main" id="{00297041-08EE-4AE2-B9A6-BE05C692459F}"/>
              </a:ext>
            </a:extLst>
          </p:cNvPr>
          <p:cNvSpPr>
            <a:spLocks noGrp="1" noChangeArrowheads="1"/>
          </p:cNvSpPr>
          <p:nvPr>
            <p:ph type="body" idx="1"/>
          </p:nvPr>
        </p:nvSpPr>
        <p:spPr>
          <a:xfrm>
            <a:off x="457200" y="2286000"/>
            <a:ext cx="8001000" cy="3962400"/>
          </a:xfrm>
        </p:spPr>
        <p:txBody>
          <a:bodyPr/>
          <a:lstStyle/>
          <a:p>
            <a:pPr eaLnBrk="1" hangingPunct="1">
              <a:lnSpc>
                <a:spcPct val="125000"/>
              </a:lnSpc>
              <a:spcBef>
                <a:spcPct val="75000"/>
              </a:spcBef>
              <a:defRPr/>
            </a:pPr>
            <a:r>
              <a:rPr lang="en-US" sz="2000" dirty="0">
                <a:latin typeface="Century Gothic" panose="020B0502020202020204" pitchFamily="34" charset="0"/>
              </a:rPr>
              <a:t>The Federal Regional Office of the Administration for Children and Families (ACS) required, and subsequently approved, the use of a random moment sampling methodology to allocate Clerk costs to determine the portion that is attributable to IV-D Child Support and therefore eligible for Federal Financial Participation</a:t>
            </a:r>
          </a:p>
          <a:p>
            <a:pPr eaLnBrk="1" hangingPunct="1">
              <a:lnSpc>
                <a:spcPct val="125000"/>
              </a:lnSpc>
              <a:spcBef>
                <a:spcPct val="75000"/>
              </a:spcBef>
              <a:defRPr/>
            </a:pPr>
            <a:r>
              <a:rPr lang="en-US" sz="2000" dirty="0">
                <a:latin typeface="Century Gothic" panose="020B0502020202020204" pitchFamily="34" charset="0"/>
              </a:rPr>
              <a:t>Resolve OCSE audit finding in accordance with directions from the Federal Regional Office of the Administration for Children and Families</a:t>
            </a:r>
          </a:p>
        </p:txBody>
      </p:sp>
      <p:pic>
        <p:nvPicPr>
          <p:cNvPr id="11269" name="Picture 1">
            <a:extLst>
              <a:ext uri="{FF2B5EF4-FFF2-40B4-BE49-F238E27FC236}">
                <a16:creationId xmlns:a16="http://schemas.microsoft.com/office/drawing/2014/main" id="{26140DD6-C3DD-4D87-8BC0-C2C6984480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59E7EAC-BDC5-48AC-A15E-28B7F3C65AF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6192FB15-FD21-4932-A7BD-424DB80E0060}" type="slidenum">
              <a:rPr lang="en-US" altLang="en-US" sz="1400" smtClean="0"/>
              <a:pPr>
                <a:spcBef>
                  <a:spcPct val="0"/>
                </a:spcBef>
                <a:buClrTx/>
                <a:buSzTx/>
                <a:buFontTx/>
                <a:buNone/>
                <a:defRPr/>
              </a:pPr>
              <a:t>6</a:t>
            </a:fld>
            <a:endParaRPr lang="en-US" altLang="en-US" sz="1400"/>
          </a:p>
        </p:txBody>
      </p:sp>
      <p:sp>
        <p:nvSpPr>
          <p:cNvPr id="1132546" name="Rectangle 2">
            <a:extLst>
              <a:ext uri="{FF2B5EF4-FFF2-40B4-BE49-F238E27FC236}">
                <a16:creationId xmlns:a16="http://schemas.microsoft.com/office/drawing/2014/main" id="{836A087F-D589-429A-B306-FFA73502268E}"/>
              </a:ext>
            </a:extLst>
          </p:cNvPr>
          <p:cNvSpPr>
            <a:spLocks noGrp="1" noChangeArrowheads="1"/>
          </p:cNvSpPr>
          <p:nvPr>
            <p:ph type="title"/>
          </p:nvPr>
        </p:nvSpPr>
        <p:spPr>
          <a:xfrm>
            <a:off x="457200" y="0"/>
            <a:ext cx="8229600" cy="1417638"/>
          </a:xfrm>
        </p:spPr>
        <p:txBody>
          <a:bodyPr/>
          <a:lstStyle/>
          <a:p>
            <a:pPr eaLnBrk="1" hangingPunct="1">
              <a:defRPr/>
            </a:pPr>
            <a:r>
              <a:rPr lang="en-US" sz="4000" dirty="0">
                <a:latin typeface="Century Gothic" panose="020B0502020202020204" pitchFamily="34" charset="0"/>
              </a:rPr>
              <a:t>Definitions</a:t>
            </a:r>
          </a:p>
        </p:txBody>
      </p:sp>
      <p:sp>
        <p:nvSpPr>
          <p:cNvPr id="1132547" name="Rectangle 3">
            <a:extLst>
              <a:ext uri="{FF2B5EF4-FFF2-40B4-BE49-F238E27FC236}">
                <a16:creationId xmlns:a16="http://schemas.microsoft.com/office/drawing/2014/main" id="{C614B719-BFBB-4AB8-B39F-2B343FCE5374}"/>
              </a:ext>
            </a:extLst>
          </p:cNvPr>
          <p:cNvSpPr>
            <a:spLocks noGrp="1" noChangeArrowheads="1"/>
          </p:cNvSpPr>
          <p:nvPr>
            <p:ph type="body" idx="1"/>
          </p:nvPr>
        </p:nvSpPr>
        <p:spPr>
          <a:xfrm>
            <a:off x="762000" y="1524000"/>
            <a:ext cx="7620000" cy="5334000"/>
          </a:xfrm>
        </p:spPr>
        <p:txBody>
          <a:bodyPr/>
          <a:lstStyle/>
          <a:p>
            <a:pPr eaLnBrk="1" hangingPunct="1">
              <a:lnSpc>
                <a:spcPct val="90000"/>
              </a:lnSpc>
              <a:spcBef>
                <a:spcPct val="60000"/>
              </a:spcBef>
              <a:defRPr/>
            </a:pPr>
            <a:r>
              <a:rPr lang="en-US" sz="2400" b="1" dirty="0">
                <a:latin typeface="Century Gothic" panose="020B0502020202020204" pitchFamily="34" charset="0"/>
              </a:rPr>
              <a:t>Delegate:</a:t>
            </a:r>
            <a:r>
              <a:rPr lang="en-US" sz="2400" dirty="0">
                <a:latin typeface="Century Gothic" panose="020B0502020202020204" pitchFamily="34" charset="0"/>
              </a:rPr>
              <a:t> A county’s primary RMS administrator</a:t>
            </a:r>
          </a:p>
          <a:p>
            <a:pPr eaLnBrk="1" hangingPunct="1">
              <a:lnSpc>
                <a:spcPct val="90000"/>
              </a:lnSpc>
              <a:spcBef>
                <a:spcPct val="60000"/>
              </a:spcBef>
              <a:defRPr/>
            </a:pPr>
            <a:r>
              <a:rPr lang="en-US" sz="2400" b="1" dirty="0">
                <a:latin typeface="Century Gothic" panose="020B0502020202020204" pitchFamily="34" charset="0"/>
              </a:rPr>
              <a:t>Deputy Delegate:</a:t>
            </a:r>
            <a:r>
              <a:rPr lang="en-US" sz="2400" dirty="0">
                <a:latin typeface="Century Gothic" panose="020B0502020202020204" pitchFamily="34" charset="0"/>
              </a:rPr>
              <a:t> The Delegate’s back-up / stand-in / assistant</a:t>
            </a:r>
          </a:p>
          <a:p>
            <a:pPr eaLnBrk="1" hangingPunct="1">
              <a:lnSpc>
                <a:spcPct val="90000"/>
              </a:lnSpc>
              <a:spcBef>
                <a:spcPct val="60000"/>
              </a:spcBef>
              <a:defRPr/>
            </a:pPr>
            <a:r>
              <a:rPr lang="en-US" sz="2400" b="1" dirty="0">
                <a:latin typeface="Century Gothic" panose="020B0502020202020204" pitchFamily="34" charset="0"/>
              </a:rPr>
              <a:t>RMS Participants:</a:t>
            </a:r>
            <a:r>
              <a:rPr lang="en-US" sz="2400" dirty="0">
                <a:latin typeface="Century Gothic" panose="020B0502020202020204" pitchFamily="34" charset="0"/>
              </a:rPr>
              <a:t>  Staff who perform direct Child Support work and are claimed on the invoice</a:t>
            </a:r>
          </a:p>
          <a:p>
            <a:pPr eaLnBrk="1" hangingPunct="1">
              <a:lnSpc>
                <a:spcPct val="90000"/>
              </a:lnSpc>
              <a:spcBef>
                <a:spcPct val="60000"/>
              </a:spcBef>
              <a:defRPr/>
            </a:pPr>
            <a:r>
              <a:rPr lang="en-US" sz="2400" b="1" dirty="0">
                <a:latin typeface="Century Gothic" panose="020B0502020202020204" pitchFamily="34" charset="0"/>
              </a:rPr>
              <a:t>Micro Office/Micro County</a:t>
            </a:r>
            <a:r>
              <a:rPr lang="en-US" sz="2400" dirty="0">
                <a:latin typeface="Century Gothic" panose="020B0502020202020204" pitchFamily="34" charset="0"/>
              </a:rPr>
              <a:t>: A county with 6 or fewer staff who perform direct Child Support work</a:t>
            </a:r>
          </a:p>
          <a:p>
            <a:pPr eaLnBrk="1" hangingPunct="1">
              <a:lnSpc>
                <a:spcPct val="90000"/>
              </a:lnSpc>
              <a:spcBef>
                <a:spcPct val="60000"/>
              </a:spcBef>
              <a:defRPr/>
            </a:pPr>
            <a:r>
              <a:rPr lang="en-US" sz="2400" b="1" dirty="0">
                <a:latin typeface="Century Gothic" panose="020B0502020202020204" pitchFamily="34" charset="0"/>
              </a:rPr>
              <a:t>Time Diary Participants: </a:t>
            </a:r>
            <a:r>
              <a:rPr lang="en-US" sz="2400" dirty="0">
                <a:latin typeface="Century Gothic" panose="020B0502020202020204" pitchFamily="34" charset="0"/>
              </a:rPr>
              <a:t>Staff who perform direct Child Support work and are claimed on the invoice, and who work in a Micro Office that has chosen the Time Diary participation option</a:t>
            </a:r>
          </a:p>
        </p:txBody>
      </p:sp>
      <p:pic>
        <p:nvPicPr>
          <p:cNvPr id="13317" name="Picture 1">
            <a:extLst>
              <a:ext uri="{FF2B5EF4-FFF2-40B4-BE49-F238E27FC236}">
                <a16:creationId xmlns:a16="http://schemas.microsoft.com/office/drawing/2014/main" id="{EA3663C0-1FA3-4BCD-BF1A-B894491BF4F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524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468AD0FA-A83C-4A3B-804A-97F7DA70B2F3}"/>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3F9BB69B-B1D1-42C6-BD32-D31021C3B5AC}" type="slidenum">
              <a:rPr lang="en-US" altLang="en-US" sz="1400" smtClean="0"/>
              <a:pPr>
                <a:spcBef>
                  <a:spcPct val="0"/>
                </a:spcBef>
                <a:buClrTx/>
                <a:buSzTx/>
                <a:buFontTx/>
                <a:buNone/>
                <a:defRPr/>
              </a:pPr>
              <a:t>7</a:t>
            </a:fld>
            <a:endParaRPr lang="en-US" altLang="en-US" sz="1400"/>
          </a:p>
        </p:txBody>
      </p:sp>
      <p:sp>
        <p:nvSpPr>
          <p:cNvPr id="1638402" name="Rectangle 2">
            <a:extLst>
              <a:ext uri="{FF2B5EF4-FFF2-40B4-BE49-F238E27FC236}">
                <a16:creationId xmlns:a16="http://schemas.microsoft.com/office/drawing/2014/main" id="{B0B6B5CC-7B2B-4E0E-B786-3A39E3B1EF06}"/>
              </a:ext>
            </a:extLst>
          </p:cNvPr>
          <p:cNvSpPr>
            <a:spLocks noGrp="1" noChangeArrowheads="1"/>
          </p:cNvSpPr>
          <p:nvPr>
            <p:ph type="title"/>
          </p:nvPr>
        </p:nvSpPr>
        <p:spPr/>
        <p:txBody>
          <a:bodyPr/>
          <a:lstStyle/>
          <a:p>
            <a:pPr eaLnBrk="1" hangingPunct="1">
              <a:defRPr/>
            </a:pPr>
            <a:r>
              <a:rPr lang="en-US" sz="4000" dirty="0">
                <a:latin typeface="Century Gothic" panose="020B0502020202020204" pitchFamily="34" charset="0"/>
              </a:rPr>
              <a:t>RMS Process Overview</a:t>
            </a:r>
          </a:p>
        </p:txBody>
      </p:sp>
      <p:sp>
        <p:nvSpPr>
          <p:cNvPr id="1638403" name="Rectangle 3">
            <a:extLst>
              <a:ext uri="{FF2B5EF4-FFF2-40B4-BE49-F238E27FC236}">
                <a16:creationId xmlns:a16="http://schemas.microsoft.com/office/drawing/2014/main" id="{E57E3321-B322-497D-847B-5F7947FA2E84}"/>
              </a:ext>
            </a:extLst>
          </p:cNvPr>
          <p:cNvSpPr>
            <a:spLocks noGrp="1" noChangeArrowheads="1"/>
          </p:cNvSpPr>
          <p:nvPr>
            <p:ph type="body" idx="1"/>
          </p:nvPr>
        </p:nvSpPr>
        <p:spPr>
          <a:xfrm>
            <a:off x="685800" y="1371600"/>
            <a:ext cx="7543800" cy="5486400"/>
          </a:xfrm>
        </p:spPr>
        <p:txBody>
          <a:bodyPr/>
          <a:lstStyle/>
          <a:p>
            <a:pPr eaLnBrk="1" hangingPunct="1">
              <a:spcBef>
                <a:spcPct val="50000"/>
              </a:spcBef>
              <a:defRPr/>
            </a:pPr>
            <a:r>
              <a:rPr lang="en-US" dirty="0">
                <a:latin typeface="Century Gothic" panose="020B0502020202020204" pitchFamily="34" charset="0"/>
              </a:rPr>
              <a:t>Micro offices Time Diary option:</a:t>
            </a:r>
          </a:p>
          <a:p>
            <a:pPr marL="1092200" lvl="1" indent="-635000" eaLnBrk="1" hangingPunct="1">
              <a:spcBef>
                <a:spcPct val="50000"/>
              </a:spcBef>
              <a:buSzPct val="140000"/>
              <a:buFont typeface="Wingdings" panose="05000000000000000000" pitchFamily="2" charset="2"/>
              <a:buChar char="è"/>
              <a:defRPr/>
            </a:pPr>
            <a:r>
              <a:rPr lang="en-US" dirty="0">
                <a:latin typeface="Century Gothic" panose="020B0502020202020204" pitchFamily="34" charset="0"/>
              </a:rPr>
              <a:t>Maintain a </a:t>
            </a:r>
            <a:r>
              <a:rPr lang="en-US" b="1" dirty="0">
                <a:latin typeface="Century Gothic" panose="020B0502020202020204" pitchFamily="34" charset="0"/>
              </a:rPr>
              <a:t>Time Diary</a:t>
            </a:r>
            <a:r>
              <a:rPr lang="en-US" dirty="0">
                <a:latin typeface="Century Gothic" panose="020B0502020202020204" pitchFamily="34" charset="0"/>
              </a:rPr>
              <a:t> on one randomly chosen day per week for the 13-week period</a:t>
            </a:r>
          </a:p>
          <a:p>
            <a:pPr marL="1612900" lvl="2" indent="-406400" eaLnBrk="1" hangingPunct="1">
              <a:spcBef>
                <a:spcPct val="50000"/>
              </a:spcBef>
              <a:buFont typeface="Wingdings" pitchFamily="2" charset="2"/>
              <a:buChar char="è"/>
              <a:defRPr/>
            </a:pPr>
            <a:r>
              <a:rPr lang="en-US" dirty="0">
                <a:latin typeface="Century Gothic" panose="020B0502020202020204" pitchFamily="34" charset="0"/>
              </a:rPr>
              <a:t>The Time Diaries are emailed to DOR monthly</a:t>
            </a:r>
          </a:p>
          <a:p>
            <a:pPr marL="1612900" lvl="2" indent="-406400" eaLnBrk="1" hangingPunct="1">
              <a:spcBef>
                <a:spcPct val="50000"/>
              </a:spcBef>
              <a:buFont typeface="Wingdings" pitchFamily="2" charset="2"/>
              <a:buChar char="è"/>
              <a:defRPr/>
            </a:pPr>
            <a:r>
              <a:rPr lang="en-US" dirty="0">
                <a:latin typeface="Century Gothic" panose="020B0502020202020204" pitchFamily="34" charset="0"/>
              </a:rPr>
              <a:t>DOR validates the forms and computes the IV-D percentage used to allocate the cost of staff</a:t>
            </a:r>
            <a:endParaRPr lang="en-US" dirty="0">
              <a:solidFill>
                <a:srgbClr val="969696"/>
              </a:solidFill>
              <a:latin typeface="Century Gothic" panose="020B0502020202020204" pitchFamily="34" charset="0"/>
            </a:endParaRPr>
          </a:p>
        </p:txBody>
      </p:sp>
      <p:pic>
        <p:nvPicPr>
          <p:cNvPr id="15365" name="Picture 1">
            <a:extLst>
              <a:ext uri="{FF2B5EF4-FFF2-40B4-BE49-F238E27FC236}">
                <a16:creationId xmlns:a16="http://schemas.microsoft.com/office/drawing/2014/main" id="{400CE33F-1F6C-4C3F-8B15-D819185A94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762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25BF19B-4772-4AA1-B18B-93021831424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C925031B-DC5F-48B9-92A6-C15A24DE38CD}" type="slidenum">
              <a:rPr lang="en-US" altLang="en-US" sz="1400" smtClean="0"/>
              <a:pPr>
                <a:spcBef>
                  <a:spcPct val="0"/>
                </a:spcBef>
                <a:buClrTx/>
                <a:buSzTx/>
                <a:buFontTx/>
                <a:buNone/>
                <a:defRPr/>
              </a:pPr>
              <a:t>8</a:t>
            </a:fld>
            <a:endParaRPr lang="en-US" altLang="en-US" sz="1400"/>
          </a:p>
        </p:txBody>
      </p:sp>
      <p:sp>
        <p:nvSpPr>
          <p:cNvPr id="1145858" name="Rectangle 2">
            <a:extLst>
              <a:ext uri="{FF2B5EF4-FFF2-40B4-BE49-F238E27FC236}">
                <a16:creationId xmlns:a16="http://schemas.microsoft.com/office/drawing/2014/main" id="{BC33E2B9-828B-4E37-A667-D151FD2EF2B9}"/>
              </a:ext>
            </a:extLst>
          </p:cNvPr>
          <p:cNvSpPr>
            <a:spLocks noGrp="1" noChangeArrowheads="1"/>
          </p:cNvSpPr>
          <p:nvPr>
            <p:ph type="title"/>
          </p:nvPr>
        </p:nvSpPr>
        <p:spPr/>
        <p:txBody>
          <a:bodyPr/>
          <a:lstStyle/>
          <a:p>
            <a:pPr eaLnBrk="1" hangingPunct="1">
              <a:defRPr/>
            </a:pPr>
            <a:r>
              <a:rPr lang="en-US" sz="3600" dirty="0">
                <a:latin typeface="Century Gothic" panose="020B0502020202020204" pitchFamily="34" charset="0"/>
              </a:rPr>
              <a:t>Role of Counties:</a:t>
            </a:r>
            <a:r>
              <a:rPr lang="en-US" sz="4000" dirty="0">
                <a:latin typeface="Century Gothic" panose="020B0502020202020204" pitchFamily="34" charset="0"/>
              </a:rPr>
              <a:t>  </a:t>
            </a:r>
            <a:br>
              <a:rPr lang="en-US" sz="4000" dirty="0">
                <a:latin typeface="Century Gothic" panose="020B0502020202020204" pitchFamily="34" charset="0"/>
              </a:rPr>
            </a:br>
            <a:r>
              <a:rPr lang="en-US" sz="4000" dirty="0">
                <a:latin typeface="Century Gothic" panose="020B0502020202020204" pitchFamily="34" charset="0"/>
              </a:rPr>
              <a:t>Delegate Responsibilities</a:t>
            </a:r>
          </a:p>
        </p:txBody>
      </p:sp>
      <p:sp>
        <p:nvSpPr>
          <p:cNvPr id="1145859" name="Rectangle 3">
            <a:extLst>
              <a:ext uri="{FF2B5EF4-FFF2-40B4-BE49-F238E27FC236}">
                <a16:creationId xmlns:a16="http://schemas.microsoft.com/office/drawing/2014/main" id="{796BF10C-3A34-483B-A6A3-1CC2B33B8528}"/>
              </a:ext>
            </a:extLst>
          </p:cNvPr>
          <p:cNvSpPr>
            <a:spLocks noGrp="1" noChangeArrowheads="1"/>
          </p:cNvSpPr>
          <p:nvPr>
            <p:ph type="body" idx="1"/>
          </p:nvPr>
        </p:nvSpPr>
        <p:spPr>
          <a:xfrm>
            <a:off x="457200" y="1600200"/>
            <a:ext cx="8001000" cy="5105400"/>
          </a:xfrm>
        </p:spPr>
        <p:txBody>
          <a:bodyPr/>
          <a:lstStyle/>
          <a:p>
            <a:pPr eaLnBrk="1" hangingPunct="1">
              <a:lnSpc>
                <a:spcPct val="80000"/>
              </a:lnSpc>
              <a:defRPr/>
            </a:pPr>
            <a:r>
              <a:rPr lang="en-US" sz="2000" dirty="0">
                <a:latin typeface="Century Gothic" panose="020B0502020202020204" pitchFamily="34" charset="0"/>
              </a:rPr>
              <a:t>Provide necessary information to DOR prior to start of RMS</a:t>
            </a:r>
          </a:p>
          <a:p>
            <a:pPr eaLnBrk="1" hangingPunct="1">
              <a:lnSpc>
                <a:spcPct val="80000"/>
              </a:lnSpc>
              <a:defRPr/>
            </a:pPr>
            <a:r>
              <a:rPr lang="en-US" sz="2000" dirty="0">
                <a:latin typeface="Century Gothic" panose="020B0502020202020204" pitchFamily="34" charset="0"/>
              </a:rPr>
              <a:t>Provide updated information to DOR as necessary, keeping DOR informed of </a:t>
            </a:r>
            <a:r>
              <a:rPr lang="en-US" sz="2000" b="1" dirty="0">
                <a:latin typeface="Century Gothic" panose="020B0502020202020204" pitchFamily="34" charset="0"/>
              </a:rPr>
              <a:t>changes</a:t>
            </a:r>
            <a:r>
              <a:rPr lang="en-US" sz="2000" dirty="0">
                <a:latin typeface="Century Gothic" panose="020B0502020202020204" pitchFamily="34" charset="0"/>
              </a:rPr>
              <a:t> in </a:t>
            </a:r>
          </a:p>
          <a:p>
            <a:pPr lvl="1" eaLnBrk="1" hangingPunct="1">
              <a:lnSpc>
                <a:spcPct val="80000"/>
              </a:lnSpc>
              <a:defRPr/>
            </a:pPr>
            <a:r>
              <a:rPr lang="en-US" sz="2100" dirty="0">
                <a:latin typeface="Century Gothic" panose="020B0502020202020204" pitchFamily="34" charset="0"/>
              </a:rPr>
              <a:t>Delegates, deputies and their contact information</a:t>
            </a:r>
          </a:p>
          <a:p>
            <a:pPr lvl="1" eaLnBrk="1" hangingPunct="1">
              <a:lnSpc>
                <a:spcPct val="80000"/>
              </a:lnSpc>
              <a:defRPr/>
            </a:pPr>
            <a:r>
              <a:rPr lang="en-US" sz="2100" dirty="0">
                <a:latin typeface="Century Gothic" panose="020B0502020202020204" pitchFamily="34" charset="0"/>
              </a:rPr>
              <a:t>Participants, including their work schedules and leave status</a:t>
            </a:r>
          </a:p>
          <a:p>
            <a:pPr eaLnBrk="1" hangingPunct="1">
              <a:lnSpc>
                <a:spcPct val="80000"/>
              </a:lnSpc>
              <a:defRPr/>
            </a:pPr>
            <a:r>
              <a:rPr lang="en-US" sz="2000" dirty="0">
                <a:latin typeface="Century Gothic" panose="020B0502020202020204" pitchFamily="34" charset="0"/>
              </a:rPr>
              <a:t>Conduct RMS training for deputies, participants and their supervisors</a:t>
            </a:r>
          </a:p>
          <a:p>
            <a:pPr eaLnBrk="1" hangingPunct="1">
              <a:lnSpc>
                <a:spcPct val="80000"/>
              </a:lnSpc>
              <a:defRPr/>
            </a:pPr>
            <a:r>
              <a:rPr lang="en-US" sz="2000" dirty="0">
                <a:latin typeface="Century Gothic" panose="020B0502020202020204" pitchFamily="34" charset="0"/>
              </a:rPr>
              <a:t>Administer the RMS</a:t>
            </a:r>
          </a:p>
          <a:p>
            <a:pPr eaLnBrk="1" hangingPunct="1">
              <a:lnSpc>
                <a:spcPct val="80000"/>
              </a:lnSpc>
              <a:defRPr/>
            </a:pPr>
            <a:r>
              <a:rPr lang="en-US" sz="2000" dirty="0">
                <a:latin typeface="Century Gothic" panose="020B0502020202020204" pitchFamily="34" charset="0"/>
              </a:rPr>
              <a:t>Notify every Time Diary Participant at the start of every Time Diary Day that they are to complete a Time Diary that day</a:t>
            </a:r>
          </a:p>
          <a:p>
            <a:pPr eaLnBrk="1" hangingPunct="1">
              <a:lnSpc>
                <a:spcPct val="80000"/>
              </a:lnSpc>
              <a:defRPr/>
            </a:pPr>
            <a:r>
              <a:rPr lang="en-US" sz="2000" dirty="0">
                <a:latin typeface="Century Gothic" panose="020B0502020202020204" pitchFamily="34" charset="0"/>
              </a:rPr>
              <a:t>Immediately notify DOR of any missed Time Diary days </a:t>
            </a:r>
          </a:p>
          <a:p>
            <a:pPr eaLnBrk="1" hangingPunct="1">
              <a:lnSpc>
                <a:spcPct val="80000"/>
              </a:lnSpc>
              <a:defRPr/>
            </a:pPr>
            <a:r>
              <a:rPr lang="en-US" sz="2000" dirty="0">
                <a:latin typeface="Century Gothic" panose="020B0502020202020204" pitchFamily="34" charset="0"/>
              </a:rPr>
              <a:t>Ensure accuracy and validity of all Time Diary entries by reviewing Time Diaries weekly</a:t>
            </a:r>
          </a:p>
          <a:p>
            <a:pPr eaLnBrk="1" hangingPunct="1">
              <a:lnSpc>
                <a:spcPct val="80000"/>
              </a:lnSpc>
              <a:defRPr/>
            </a:pPr>
            <a:r>
              <a:rPr lang="en-US" sz="2000" dirty="0">
                <a:latin typeface="Century Gothic" panose="020B0502020202020204" pitchFamily="34" charset="0"/>
              </a:rPr>
              <a:t>Ensure timely mailing of Time Diaries and Transmittal to DOR </a:t>
            </a:r>
          </a:p>
          <a:p>
            <a:pPr eaLnBrk="1" hangingPunct="1">
              <a:lnSpc>
                <a:spcPct val="80000"/>
              </a:lnSpc>
              <a:defRPr/>
            </a:pPr>
            <a:r>
              <a:rPr lang="en-US" sz="2000" dirty="0">
                <a:latin typeface="Century Gothic" panose="020B0502020202020204" pitchFamily="34" charset="0"/>
              </a:rPr>
              <a:t>Ensure integrity of the process</a:t>
            </a:r>
          </a:p>
        </p:txBody>
      </p:sp>
      <p:pic>
        <p:nvPicPr>
          <p:cNvPr id="17413" name="Picture 1">
            <a:extLst>
              <a:ext uri="{FF2B5EF4-FFF2-40B4-BE49-F238E27FC236}">
                <a16:creationId xmlns:a16="http://schemas.microsoft.com/office/drawing/2014/main" id="{4D0162BB-62FA-41D1-80E0-7B60C8F617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09538"/>
            <a:ext cx="6572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B17BE9D-F511-4792-8947-5E5BE9C07AE1}"/>
              </a:ext>
            </a:extLst>
          </p:cNvPr>
          <p:cNvSpPr>
            <a:spLocks noGrp="1"/>
          </p:cNvSpPr>
          <p:nvPr>
            <p:ph type="sldNum" sz="quarter" idx="12"/>
          </p:nvPr>
        </p:nvSpPr>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defRPr/>
            </a:pPr>
            <a:fld id="{7DEE4A83-7E62-4614-9CFE-F2B7BC9FAA5A}" type="slidenum">
              <a:rPr lang="en-US" altLang="en-US" sz="1400" smtClean="0"/>
              <a:pPr>
                <a:spcBef>
                  <a:spcPct val="0"/>
                </a:spcBef>
                <a:buClrTx/>
                <a:buSzTx/>
                <a:buFontTx/>
                <a:buNone/>
                <a:defRPr/>
              </a:pPr>
              <a:t>9</a:t>
            </a:fld>
            <a:endParaRPr lang="en-US" altLang="en-US" sz="1400"/>
          </a:p>
        </p:txBody>
      </p:sp>
      <p:sp>
        <p:nvSpPr>
          <p:cNvPr id="1147906" name="Rectangle 2">
            <a:extLst>
              <a:ext uri="{FF2B5EF4-FFF2-40B4-BE49-F238E27FC236}">
                <a16:creationId xmlns:a16="http://schemas.microsoft.com/office/drawing/2014/main" id="{E2530131-35B7-4014-AE5A-6EE7DC5603D9}"/>
              </a:ext>
            </a:extLst>
          </p:cNvPr>
          <p:cNvSpPr>
            <a:spLocks noGrp="1" noChangeArrowheads="1"/>
          </p:cNvSpPr>
          <p:nvPr>
            <p:ph type="title"/>
          </p:nvPr>
        </p:nvSpPr>
        <p:spPr>
          <a:xfrm>
            <a:off x="457200" y="277813"/>
            <a:ext cx="8458200" cy="1139825"/>
          </a:xfrm>
        </p:spPr>
        <p:txBody>
          <a:bodyPr/>
          <a:lstStyle/>
          <a:p>
            <a:pPr eaLnBrk="1" hangingPunct="1">
              <a:defRPr/>
            </a:pPr>
            <a:r>
              <a:rPr lang="en-US" sz="3600" dirty="0">
                <a:latin typeface="Century Gothic" panose="020B0502020202020204" pitchFamily="34" charset="0"/>
              </a:rPr>
              <a:t>Role of Counties: </a:t>
            </a:r>
            <a:r>
              <a:rPr lang="en-US" sz="4000" dirty="0">
                <a:latin typeface="Century Gothic" panose="020B0502020202020204" pitchFamily="34" charset="0"/>
              </a:rPr>
              <a:t> </a:t>
            </a:r>
            <a:br>
              <a:rPr lang="en-US" sz="4000" dirty="0">
                <a:latin typeface="Century Gothic" panose="020B0502020202020204" pitchFamily="34" charset="0"/>
              </a:rPr>
            </a:br>
            <a:r>
              <a:rPr lang="en-US" sz="4000" dirty="0">
                <a:latin typeface="Century Gothic" panose="020B0502020202020204" pitchFamily="34" charset="0"/>
              </a:rPr>
              <a:t>Deputy Delegate Responsibilities:</a:t>
            </a:r>
          </a:p>
        </p:txBody>
      </p:sp>
      <p:sp>
        <p:nvSpPr>
          <p:cNvPr id="1147907" name="Rectangle 3">
            <a:extLst>
              <a:ext uri="{FF2B5EF4-FFF2-40B4-BE49-F238E27FC236}">
                <a16:creationId xmlns:a16="http://schemas.microsoft.com/office/drawing/2014/main" id="{97BE1BA7-F332-41DD-8D47-B0809E741685}"/>
              </a:ext>
            </a:extLst>
          </p:cNvPr>
          <p:cNvSpPr>
            <a:spLocks noGrp="1" noChangeArrowheads="1"/>
          </p:cNvSpPr>
          <p:nvPr>
            <p:ph type="body" idx="1"/>
          </p:nvPr>
        </p:nvSpPr>
        <p:spPr>
          <a:xfrm>
            <a:off x="533400" y="1905000"/>
            <a:ext cx="8077200" cy="4826000"/>
          </a:xfrm>
        </p:spPr>
        <p:txBody>
          <a:bodyPr/>
          <a:lstStyle/>
          <a:p>
            <a:pPr eaLnBrk="1" hangingPunct="1">
              <a:spcBef>
                <a:spcPct val="75000"/>
              </a:spcBef>
              <a:defRPr/>
            </a:pPr>
            <a:r>
              <a:rPr lang="en-US" sz="2400" dirty="0">
                <a:latin typeface="Century Gothic" panose="020B0502020202020204" pitchFamily="34" charset="0"/>
              </a:rPr>
              <a:t>Empowered to perform all of the duties of the named Delegate</a:t>
            </a:r>
          </a:p>
          <a:p>
            <a:pPr eaLnBrk="1" hangingPunct="1">
              <a:spcBef>
                <a:spcPct val="75000"/>
              </a:spcBef>
              <a:defRPr/>
            </a:pPr>
            <a:r>
              <a:rPr lang="en-US" sz="2400" dirty="0">
                <a:latin typeface="Century Gothic" panose="020B0502020202020204" pitchFamily="34" charset="0"/>
              </a:rPr>
              <a:t>Throughout the training, anywhere you see or hear “Delegate,” “deputy” may be substituted</a:t>
            </a:r>
          </a:p>
          <a:p>
            <a:pPr lvl="1" eaLnBrk="1" hangingPunct="1">
              <a:spcBef>
                <a:spcPct val="75000"/>
              </a:spcBef>
              <a:defRPr/>
            </a:pPr>
            <a:r>
              <a:rPr lang="en-US" sz="2400" dirty="0">
                <a:latin typeface="Century Gothic" panose="020B0502020202020204" pitchFamily="34" charset="0"/>
              </a:rPr>
              <a:t>Each county determines how the responsibilities are divided between the Delegate and the deputies.</a:t>
            </a:r>
          </a:p>
          <a:p>
            <a:pPr lvl="2" eaLnBrk="1" hangingPunct="1">
              <a:spcBef>
                <a:spcPct val="75000"/>
              </a:spcBef>
              <a:defRPr/>
            </a:pPr>
            <a:r>
              <a:rPr lang="en-US" sz="2000" dirty="0">
                <a:latin typeface="Century Gothic" panose="020B0502020202020204" pitchFamily="34" charset="0"/>
              </a:rPr>
              <a:t>Back-up to Delegate only</a:t>
            </a:r>
          </a:p>
          <a:p>
            <a:pPr lvl="2" eaLnBrk="1" hangingPunct="1">
              <a:spcBef>
                <a:spcPct val="75000"/>
              </a:spcBef>
              <a:defRPr/>
            </a:pPr>
            <a:r>
              <a:rPr lang="en-US" sz="2000" dirty="0">
                <a:latin typeface="Century Gothic" panose="020B0502020202020204" pitchFamily="34" charset="0"/>
              </a:rPr>
              <a:t>Share in responsibilities</a:t>
            </a:r>
          </a:p>
          <a:p>
            <a:pPr lvl="1" eaLnBrk="1" hangingPunct="1">
              <a:spcBef>
                <a:spcPct val="75000"/>
              </a:spcBef>
              <a:buFont typeface="Wingdings" panose="05000000000000000000" pitchFamily="2" charset="2"/>
              <a:buNone/>
              <a:defRPr/>
            </a:pPr>
            <a:endParaRPr lang="en-US" sz="2400" dirty="0">
              <a:latin typeface="Century Gothic" panose="020B0502020202020204" pitchFamily="34" charset="0"/>
            </a:endParaRPr>
          </a:p>
        </p:txBody>
      </p:sp>
      <p:pic>
        <p:nvPicPr>
          <p:cNvPr id="19461" name="Picture 1">
            <a:extLst>
              <a:ext uri="{FF2B5EF4-FFF2-40B4-BE49-F238E27FC236}">
                <a16:creationId xmlns:a16="http://schemas.microsoft.com/office/drawing/2014/main" id="{00497A28-CB98-4B3C-8104-AC92CA9DDE6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163" y="3175"/>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18900000" scaled="1"/>
        </a:gra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18900000" scaled="1"/>
        </a:gra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3B39BEE27A9B43B7BA1069317EAA39" ma:contentTypeVersion="1" ma:contentTypeDescription="Create a new document." ma:contentTypeScope="" ma:versionID="4fb80492c3419d45d9e36148a08c998f">
  <xsd:schema xmlns:xsd="http://www.w3.org/2001/XMLSchema" xmlns:xs="http://www.w3.org/2001/XMLSchema" xmlns:p="http://schemas.microsoft.com/office/2006/metadata/properties" xmlns:ns1="http://schemas.microsoft.com/sharepoint/v3" targetNamespace="http://schemas.microsoft.com/office/2006/metadata/properties" ma:root="true" ma:fieldsID="55d3c2ff1dfae606d6f8168c3878679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D045FF5-7DBE-44BA-ACBF-02C51ADE5E34}"/>
</file>

<file path=customXml/itemProps2.xml><?xml version="1.0" encoding="utf-8"?>
<ds:datastoreItem xmlns:ds="http://schemas.openxmlformats.org/officeDocument/2006/customXml" ds:itemID="{D78CEFCB-659C-414C-83E0-267A322A02D4}"/>
</file>

<file path=customXml/itemProps3.xml><?xml version="1.0" encoding="utf-8"?>
<ds:datastoreItem xmlns:ds="http://schemas.openxmlformats.org/officeDocument/2006/customXml" ds:itemID="{3FB155FF-EB74-4B5E-A519-84E00BE1CA05}"/>
</file>

<file path=docProps/app.xml><?xml version="1.0" encoding="utf-8"?>
<Properties xmlns="http://schemas.openxmlformats.org/officeDocument/2006/extended-properties" xmlns:vt="http://schemas.openxmlformats.org/officeDocument/2006/docPropsVTypes">
  <Template>Ripple</Template>
  <TotalTime>19975</TotalTime>
  <Words>2185</Words>
  <Application>Microsoft Office PowerPoint</Application>
  <PresentationFormat>On-screen Show (4:3)</PresentationFormat>
  <Paragraphs>300</Paragraphs>
  <Slides>39</Slides>
  <Notes>36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Century Gothic</vt:lpstr>
      <vt:lpstr>Times New Roman</vt:lpstr>
      <vt:lpstr>Wingdings</vt:lpstr>
      <vt:lpstr>Ripple</vt:lpstr>
      <vt:lpstr>PowerPoint Presentation</vt:lpstr>
      <vt:lpstr>Introductions</vt:lpstr>
      <vt:lpstr>Agenda</vt:lpstr>
      <vt:lpstr>Purpose and Overview  of the RMS   </vt:lpstr>
      <vt:lpstr>Why is my office required to participate in Random Moment Sampling?</vt:lpstr>
      <vt:lpstr>Definitions</vt:lpstr>
      <vt:lpstr>RMS Process Overview</vt:lpstr>
      <vt:lpstr>Role of Counties:   Delegate Responsibilities</vt:lpstr>
      <vt:lpstr>Role of Counties:   Deputy Delegate Responsibilities:</vt:lpstr>
      <vt:lpstr>Role of Counties:   Supervisor Responsibilities</vt:lpstr>
      <vt:lpstr>Role of Counties:   Time Diary Participant Responsibilities </vt:lpstr>
      <vt:lpstr>Role of DOR</vt:lpstr>
      <vt:lpstr>Conducting the RMS</vt:lpstr>
      <vt:lpstr>General RMS Preparation</vt:lpstr>
      <vt:lpstr>General RMS Preparation: Who participates in the RMS?</vt:lpstr>
      <vt:lpstr>General RMS Preparation: What about Supervisors?</vt:lpstr>
      <vt:lpstr>Receiving Time Diary Days from DOR</vt:lpstr>
      <vt:lpstr>When you receive your Time Diary days…</vt:lpstr>
      <vt:lpstr>Notification Responsibilities</vt:lpstr>
      <vt:lpstr>Completing the Time Diary: Page Header</vt:lpstr>
      <vt:lpstr>Completing the Time Diary: Frequency of Line Entries</vt:lpstr>
      <vt:lpstr>Completing the Time Diary: Line Entries</vt:lpstr>
      <vt:lpstr>Completing the Time Diary:  Activity</vt:lpstr>
      <vt:lpstr>Completing the Time Diary:  Activity</vt:lpstr>
      <vt:lpstr>Completing the Time Diary:  Activity</vt:lpstr>
      <vt:lpstr>Completing the Time Diary:  Activity</vt:lpstr>
      <vt:lpstr>Completing the Time Diary:  Activity</vt:lpstr>
      <vt:lpstr>Completing the Time Diary:  Activity</vt:lpstr>
      <vt:lpstr>Completing the Time Diary:  Activity</vt:lpstr>
      <vt:lpstr>Completing the Time Diary:  When a participant is on leave on a Time Diary Day…</vt:lpstr>
      <vt:lpstr>Micro Office Time Diary Example</vt:lpstr>
      <vt:lpstr>Conducting the RMS After the Time Diary Day:  Topics</vt:lpstr>
      <vt:lpstr> Reviewing the Time Diaries </vt:lpstr>
      <vt:lpstr>Collecting and Processing Time Diaries:   What makes a line entry valid?</vt:lpstr>
      <vt:lpstr>Completing the  Time Diary Transmittal Sheet</vt:lpstr>
      <vt:lpstr>Copying and Retention</vt:lpstr>
      <vt:lpstr>Emailing Forms to DOR</vt:lpstr>
      <vt:lpstr>Key Points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RMS Training</dc:subject>
  <dc:creator>Tara Tanaka</dc:creator>
  <cp:lastModifiedBy>Scott Alvis</cp:lastModifiedBy>
  <cp:revision>1390</cp:revision>
  <dcterms:created xsi:type="dcterms:W3CDTF">2004-06-14T15:52:35Z</dcterms:created>
  <dcterms:modified xsi:type="dcterms:W3CDTF">2023-12-19T15:03:22Z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0x0101003A3B39BEE27A9B43B7BA1069317EAA39</vt:lpwstr>
  </property>
</Properties>
</file>