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4"/>
  </p:sldMasterIdLst>
  <p:notesMasterIdLst>
    <p:notesMasterId r:id="rId58"/>
  </p:notesMasterIdLst>
  <p:handoutMasterIdLst>
    <p:handoutMasterId r:id="rId59"/>
  </p:handoutMasterIdLst>
  <p:sldIdLst>
    <p:sldId id="868" r:id="rId5"/>
    <p:sldId id="872" r:id="rId6"/>
    <p:sldId id="874" r:id="rId7"/>
    <p:sldId id="877" r:id="rId8"/>
    <p:sldId id="878" r:id="rId9"/>
    <p:sldId id="880" r:id="rId10"/>
    <p:sldId id="1184" r:id="rId11"/>
    <p:sldId id="888" r:id="rId12"/>
    <p:sldId id="890" r:id="rId13"/>
    <p:sldId id="891" r:id="rId14"/>
    <p:sldId id="892" r:id="rId15"/>
    <p:sldId id="938" r:id="rId16"/>
    <p:sldId id="939" r:id="rId17"/>
    <p:sldId id="940" r:id="rId18"/>
    <p:sldId id="941" r:id="rId19"/>
    <p:sldId id="942" r:id="rId20"/>
    <p:sldId id="945" r:id="rId21"/>
    <p:sldId id="946" r:id="rId22"/>
    <p:sldId id="947" r:id="rId23"/>
    <p:sldId id="948" r:id="rId24"/>
    <p:sldId id="949" r:id="rId25"/>
    <p:sldId id="950" r:id="rId26"/>
    <p:sldId id="951" r:id="rId27"/>
    <p:sldId id="953" r:id="rId28"/>
    <p:sldId id="954" r:id="rId29"/>
    <p:sldId id="979" r:id="rId30"/>
    <p:sldId id="1164" r:id="rId31"/>
    <p:sldId id="980" r:id="rId32"/>
    <p:sldId id="981" r:id="rId33"/>
    <p:sldId id="982" r:id="rId34"/>
    <p:sldId id="1166" r:id="rId35"/>
    <p:sldId id="1044" r:id="rId36"/>
    <p:sldId id="1195" r:id="rId37"/>
    <p:sldId id="1149" r:id="rId38"/>
    <p:sldId id="1150" r:id="rId39"/>
    <p:sldId id="1163" r:id="rId40"/>
    <p:sldId id="1157" r:id="rId41"/>
    <p:sldId id="1169" r:id="rId42"/>
    <p:sldId id="1159" r:id="rId43"/>
    <p:sldId id="1174" r:id="rId44"/>
    <p:sldId id="1161" r:id="rId45"/>
    <p:sldId id="1083" r:id="rId46"/>
    <p:sldId id="1085" r:id="rId47"/>
    <p:sldId id="1189" r:id="rId48"/>
    <p:sldId id="1193" r:id="rId49"/>
    <p:sldId id="1100" r:id="rId50"/>
    <p:sldId id="1194" r:id="rId51"/>
    <p:sldId id="1112" r:id="rId52"/>
    <p:sldId id="1113" r:id="rId53"/>
    <p:sldId id="1114" r:id="rId54"/>
    <p:sldId id="1102" r:id="rId55"/>
    <p:sldId id="1103" r:id="rId56"/>
    <p:sldId id="1108" r:id="rId57"/>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99FF"/>
    <a:srgbClr val="00FF00"/>
    <a:srgbClr val="FFCC00"/>
    <a:srgbClr val="00CCFF"/>
    <a:srgbClr val="0099FF"/>
    <a:srgbClr val="FDFD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86839" autoAdjust="0"/>
  </p:normalViewPr>
  <p:slideViewPr>
    <p:cSldViewPr>
      <p:cViewPr varScale="1">
        <p:scale>
          <a:sx n="78" d="100"/>
          <a:sy n="78" d="100"/>
        </p:scale>
        <p:origin x="173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7900"/>
    </p:cViewPr>
  </p:sorterViewPr>
  <p:notesViewPr>
    <p:cSldViewPr>
      <p:cViewPr varScale="1">
        <p:scale>
          <a:sx n="54" d="100"/>
          <a:sy n="54" d="100"/>
        </p:scale>
        <p:origin x="-1818" y="-102"/>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4418" name="Rectangle 2">
            <a:extLst>
              <a:ext uri="{FF2B5EF4-FFF2-40B4-BE49-F238E27FC236}">
                <a16:creationId xmlns:a16="http://schemas.microsoft.com/office/drawing/2014/main" id="{6942CB88-F22B-4576-A9ED-90F2EBCF77FF}"/>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t" anchorCtr="0" compatLnSpc="1">
            <a:prstTxWarp prst="textNoShape">
              <a:avLst/>
            </a:prstTxWarp>
          </a:bodyPr>
          <a:lstStyle>
            <a:lvl1pPr defTabSz="917575" eaLnBrk="1" hangingPunct="1">
              <a:defRPr sz="1200">
                <a:latin typeface="Arial" charset="0"/>
                <a:cs typeface="Arial" charset="0"/>
              </a:defRPr>
            </a:lvl1pPr>
          </a:lstStyle>
          <a:p>
            <a:pPr>
              <a:defRPr/>
            </a:pPr>
            <a:endParaRPr lang="en-US" dirty="0"/>
          </a:p>
        </p:txBody>
      </p:sp>
      <p:sp>
        <p:nvSpPr>
          <p:cNvPr id="444419" name="Rectangle 3">
            <a:extLst>
              <a:ext uri="{FF2B5EF4-FFF2-40B4-BE49-F238E27FC236}">
                <a16:creationId xmlns:a16="http://schemas.microsoft.com/office/drawing/2014/main" id="{A6592856-41D6-48FB-9F1F-E174DD586E89}"/>
              </a:ext>
            </a:extLst>
          </p:cNvPr>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t" anchorCtr="0" compatLnSpc="1">
            <a:prstTxWarp prst="textNoShape">
              <a:avLst/>
            </a:prstTxWarp>
          </a:bodyPr>
          <a:lstStyle>
            <a:lvl1pPr algn="r" defTabSz="917575" eaLnBrk="1" hangingPunct="1">
              <a:defRPr sz="1200">
                <a:latin typeface="Arial" charset="0"/>
                <a:cs typeface="Arial" charset="0"/>
              </a:defRPr>
            </a:lvl1pPr>
          </a:lstStyle>
          <a:p>
            <a:pPr>
              <a:defRPr/>
            </a:pPr>
            <a:endParaRPr lang="en-US" dirty="0"/>
          </a:p>
        </p:txBody>
      </p:sp>
      <p:sp>
        <p:nvSpPr>
          <p:cNvPr id="444420" name="Rectangle 4">
            <a:extLst>
              <a:ext uri="{FF2B5EF4-FFF2-40B4-BE49-F238E27FC236}">
                <a16:creationId xmlns:a16="http://schemas.microsoft.com/office/drawing/2014/main" id="{39372866-D098-4CBC-B19B-539FC804F93B}"/>
              </a:ext>
            </a:extLst>
          </p:cNvPr>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b" anchorCtr="0" compatLnSpc="1">
            <a:prstTxWarp prst="textNoShape">
              <a:avLst/>
            </a:prstTxWarp>
          </a:bodyPr>
          <a:lstStyle>
            <a:lvl1pPr defTabSz="917575" eaLnBrk="1" hangingPunct="1">
              <a:defRPr sz="1200">
                <a:latin typeface="Arial" charset="0"/>
                <a:cs typeface="Arial" charset="0"/>
              </a:defRPr>
            </a:lvl1pPr>
          </a:lstStyle>
          <a:p>
            <a:pPr>
              <a:defRPr/>
            </a:pPr>
            <a:endParaRPr lang="en-US" dirty="0"/>
          </a:p>
        </p:txBody>
      </p:sp>
      <p:sp>
        <p:nvSpPr>
          <p:cNvPr id="444421" name="Rectangle 5">
            <a:extLst>
              <a:ext uri="{FF2B5EF4-FFF2-40B4-BE49-F238E27FC236}">
                <a16:creationId xmlns:a16="http://schemas.microsoft.com/office/drawing/2014/main" id="{00EB5D97-6B2D-4715-800B-90573F7474E1}"/>
              </a:ext>
            </a:extLst>
          </p:cNvPr>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b" anchorCtr="0" compatLnSpc="1">
            <a:prstTxWarp prst="textNoShape">
              <a:avLst/>
            </a:prstTxWarp>
          </a:bodyPr>
          <a:lstStyle>
            <a:lvl1pPr algn="r" defTabSz="917575" eaLnBrk="1" hangingPunct="1">
              <a:defRPr sz="1200">
                <a:cs typeface="Arial" panose="020B0604020202020204" pitchFamily="34" charset="0"/>
              </a:defRPr>
            </a:lvl1pPr>
          </a:lstStyle>
          <a:p>
            <a:pPr>
              <a:defRPr/>
            </a:pPr>
            <a:fld id="{657AA0D1-AA41-4033-B5D3-C7D0611D14F7}"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1749836-1293-46C3-B6E5-73B02FB312BA}"/>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t" anchorCtr="0" compatLnSpc="1">
            <a:prstTxWarp prst="textNoShape">
              <a:avLst/>
            </a:prstTxWarp>
          </a:bodyPr>
          <a:lstStyle>
            <a:lvl1pPr defTabSz="917575" eaLnBrk="1" hangingPunct="1">
              <a:defRPr sz="1200">
                <a:latin typeface="Arial" charset="0"/>
                <a:cs typeface="Arial" charset="0"/>
              </a:defRPr>
            </a:lvl1pPr>
          </a:lstStyle>
          <a:p>
            <a:pPr>
              <a:defRPr/>
            </a:pPr>
            <a:endParaRPr lang="en-US" dirty="0"/>
          </a:p>
        </p:txBody>
      </p:sp>
      <p:sp>
        <p:nvSpPr>
          <p:cNvPr id="8195" name="Rectangle 3">
            <a:extLst>
              <a:ext uri="{FF2B5EF4-FFF2-40B4-BE49-F238E27FC236}">
                <a16:creationId xmlns:a16="http://schemas.microsoft.com/office/drawing/2014/main" id="{960EB1B7-DE7A-497B-94CF-ADDB6078C2EE}"/>
              </a:ext>
            </a:extLst>
          </p:cNvPr>
          <p:cNvSpPr>
            <a:spLocks noGrp="1" noChangeArrowheads="1"/>
          </p:cNvSpPr>
          <p:nvPr>
            <p:ph type="dt"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t" anchorCtr="0" compatLnSpc="1">
            <a:prstTxWarp prst="textNoShape">
              <a:avLst/>
            </a:prstTxWarp>
          </a:bodyPr>
          <a:lstStyle>
            <a:lvl1pPr algn="r" defTabSz="917575" eaLnBrk="1" hangingPunct="1">
              <a:defRPr sz="1200">
                <a:latin typeface="Arial" charset="0"/>
                <a:cs typeface="Arial" charset="0"/>
              </a:defRPr>
            </a:lvl1pPr>
          </a:lstStyle>
          <a:p>
            <a:pPr>
              <a:defRPr/>
            </a:pPr>
            <a:endParaRPr lang="en-US" dirty="0"/>
          </a:p>
        </p:txBody>
      </p:sp>
      <p:sp>
        <p:nvSpPr>
          <p:cNvPr id="3076" name="Rectangle 4">
            <a:extLst>
              <a:ext uri="{FF2B5EF4-FFF2-40B4-BE49-F238E27FC236}">
                <a16:creationId xmlns:a16="http://schemas.microsoft.com/office/drawing/2014/main" id="{9C463213-B694-4FED-84B1-97F0371B5C23}"/>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a:extLst>
              <a:ext uri="{FF2B5EF4-FFF2-40B4-BE49-F238E27FC236}">
                <a16:creationId xmlns:a16="http://schemas.microsoft.com/office/drawing/2014/main" id="{BD5D55DD-D4E7-4460-934F-150E8B021872}"/>
              </a:ext>
            </a:extLst>
          </p:cNvPr>
          <p:cNvSpPr>
            <a:spLocks noGrp="1" noChangeArrowheads="1"/>
          </p:cNvSpPr>
          <p:nvPr>
            <p:ph type="body" sz="quarter" idx="3"/>
          </p:nvPr>
        </p:nvSpPr>
        <p:spPr bwMode="auto">
          <a:xfrm>
            <a:off x="935038" y="4416425"/>
            <a:ext cx="5140325"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a:extLst>
              <a:ext uri="{FF2B5EF4-FFF2-40B4-BE49-F238E27FC236}">
                <a16:creationId xmlns:a16="http://schemas.microsoft.com/office/drawing/2014/main" id="{8CE62D46-FD64-4B7B-A110-543BE18425A9}"/>
              </a:ext>
            </a:extLst>
          </p:cNvPr>
          <p:cNvSpPr>
            <a:spLocks noGrp="1" noChangeArrowheads="1"/>
          </p:cNvSpPr>
          <p:nvPr>
            <p:ph type="ftr" sz="quarter" idx="4"/>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b" anchorCtr="0" compatLnSpc="1">
            <a:prstTxWarp prst="textNoShape">
              <a:avLst/>
            </a:prstTxWarp>
          </a:bodyPr>
          <a:lstStyle>
            <a:lvl1pPr defTabSz="917575" eaLnBrk="1" hangingPunct="1">
              <a:defRPr sz="1200">
                <a:latin typeface="Arial" charset="0"/>
                <a:cs typeface="Arial" charset="0"/>
              </a:defRPr>
            </a:lvl1pPr>
          </a:lstStyle>
          <a:p>
            <a:pPr>
              <a:defRPr/>
            </a:pPr>
            <a:endParaRPr lang="en-US" dirty="0"/>
          </a:p>
        </p:txBody>
      </p:sp>
      <p:sp>
        <p:nvSpPr>
          <p:cNvPr id="8199" name="Rectangle 7">
            <a:extLst>
              <a:ext uri="{FF2B5EF4-FFF2-40B4-BE49-F238E27FC236}">
                <a16:creationId xmlns:a16="http://schemas.microsoft.com/office/drawing/2014/main" id="{BBDC90BA-5A37-4DA0-9298-E8F046AFA3D4}"/>
              </a:ext>
            </a:extLst>
          </p:cNvPr>
          <p:cNvSpPr>
            <a:spLocks noGrp="1" noChangeArrowheads="1"/>
          </p:cNvSpPr>
          <p:nvPr>
            <p:ph type="sldNum" sz="quarter" idx="5"/>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71" tIns="45885" rIns="91771" bIns="45885" numCol="1" anchor="b" anchorCtr="0" compatLnSpc="1">
            <a:prstTxWarp prst="textNoShape">
              <a:avLst/>
            </a:prstTxWarp>
          </a:bodyPr>
          <a:lstStyle>
            <a:lvl1pPr algn="r" defTabSz="917575" eaLnBrk="1" hangingPunct="1">
              <a:defRPr sz="1200">
                <a:cs typeface="Arial" panose="020B0604020202020204" pitchFamily="34" charset="0"/>
              </a:defRPr>
            </a:lvl1pPr>
          </a:lstStyle>
          <a:p>
            <a:pPr>
              <a:defRPr/>
            </a:pPr>
            <a:fld id="{B3BC4C97-26EA-403E-A5F8-AAFCED1846C2}"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E9C06775-8D44-4B33-B5CC-9EF9AE0DAE98}"/>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1B7E2A6A-97B2-4932-B2EE-F9DE14A01AF7}" type="slidenum">
              <a:rPr lang="en-US" altLang="en-US" smtClean="0"/>
              <a:pPr/>
              <a:t>2</a:t>
            </a:fld>
            <a:endParaRPr lang="en-US" altLang="en-US" dirty="0"/>
          </a:p>
        </p:txBody>
      </p:sp>
      <p:sp>
        <p:nvSpPr>
          <p:cNvPr id="7171" name="Rectangle 2">
            <a:extLst>
              <a:ext uri="{FF2B5EF4-FFF2-40B4-BE49-F238E27FC236}">
                <a16:creationId xmlns:a16="http://schemas.microsoft.com/office/drawing/2014/main" id="{C885903B-E21E-4B48-825A-8AEEE1CBC2B5}"/>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BAAC203B-09AC-4547-9E9B-6B4E204650B8}"/>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0594D9C3-7DDC-472F-80C2-FF7EB3EBFBE6}"/>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602CEB89-357F-47AC-A976-22701D10D3B2}" type="slidenum">
              <a:rPr lang="en-US" altLang="en-US" smtClean="0"/>
              <a:pPr/>
              <a:t>11</a:t>
            </a:fld>
            <a:endParaRPr lang="en-US" altLang="en-US" dirty="0"/>
          </a:p>
        </p:txBody>
      </p:sp>
      <p:sp>
        <p:nvSpPr>
          <p:cNvPr id="25603" name="Rectangle 2">
            <a:extLst>
              <a:ext uri="{FF2B5EF4-FFF2-40B4-BE49-F238E27FC236}">
                <a16:creationId xmlns:a16="http://schemas.microsoft.com/office/drawing/2014/main" id="{91F7AA64-A584-4D6A-92A8-2A24718EBD03}"/>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AFE82B4F-A154-4E4F-BC5B-43352FFA0A0E}"/>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DF192695-A6DC-4270-8BD3-9801B86744B7}"/>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21167C04-87B3-4C42-9309-7AD5BA158341}" type="slidenum">
              <a:rPr lang="en-US" altLang="en-US" smtClean="0"/>
              <a:pPr/>
              <a:t>12</a:t>
            </a:fld>
            <a:endParaRPr lang="en-US" altLang="en-US" dirty="0"/>
          </a:p>
        </p:txBody>
      </p:sp>
      <p:sp>
        <p:nvSpPr>
          <p:cNvPr id="27651" name="Rectangle 2">
            <a:extLst>
              <a:ext uri="{FF2B5EF4-FFF2-40B4-BE49-F238E27FC236}">
                <a16:creationId xmlns:a16="http://schemas.microsoft.com/office/drawing/2014/main" id="{36165F28-E5F1-46BB-BA18-75E956E02161}"/>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03F8EEC5-261D-46FA-83B2-97100DC69220}"/>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13D1595B-E4C5-48EC-9F2B-6E9E3F5D7EFC}"/>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8AAAD09-0A2B-4644-9344-8F1BEB5946F1}" type="slidenum">
              <a:rPr lang="en-US" altLang="en-US" smtClean="0"/>
              <a:pPr/>
              <a:t>13</a:t>
            </a:fld>
            <a:endParaRPr lang="en-US" altLang="en-US" dirty="0"/>
          </a:p>
        </p:txBody>
      </p:sp>
      <p:sp>
        <p:nvSpPr>
          <p:cNvPr id="29699" name="Rectangle 2">
            <a:extLst>
              <a:ext uri="{FF2B5EF4-FFF2-40B4-BE49-F238E27FC236}">
                <a16:creationId xmlns:a16="http://schemas.microsoft.com/office/drawing/2014/main" id="{85534D58-7330-4F1E-BBDD-0C175DE19F2D}"/>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F4DCE5AC-F692-4293-86EB-B5A4B5AC6200}"/>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694BC239-78AC-4EFE-9BB5-6D9DBA2075B7}"/>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26E66AE2-45B7-4DDB-A199-E328A50EA7BB}" type="slidenum">
              <a:rPr lang="en-US" altLang="en-US" smtClean="0"/>
              <a:pPr/>
              <a:t>14</a:t>
            </a:fld>
            <a:endParaRPr lang="en-US" altLang="en-US" dirty="0"/>
          </a:p>
        </p:txBody>
      </p:sp>
      <p:sp>
        <p:nvSpPr>
          <p:cNvPr id="31747" name="Rectangle 2">
            <a:extLst>
              <a:ext uri="{FF2B5EF4-FFF2-40B4-BE49-F238E27FC236}">
                <a16:creationId xmlns:a16="http://schemas.microsoft.com/office/drawing/2014/main" id="{BCFC35E6-2B19-4A13-80E0-1D33FFA9C776}"/>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D1192A80-7681-4E62-90C1-FD4B2D0E92F8}"/>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3B87AAE0-EC74-46EE-A0B5-266CBFFAC0AD}"/>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026C6AEE-EE14-4BC1-BA8F-A5F201BB0112}" type="slidenum">
              <a:rPr lang="en-US" altLang="en-US" smtClean="0"/>
              <a:pPr/>
              <a:t>15</a:t>
            </a:fld>
            <a:endParaRPr lang="en-US" altLang="en-US" dirty="0"/>
          </a:p>
        </p:txBody>
      </p:sp>
      <p:sp>
        <p:nvSpPr>
          <p:cNvPr id="33795" name="Rectangle 2">
            <a:extLst>
              <a:ext uri="{FF2B5EF4-FFF2-40B4-BE49-F238E27FC236}">
                <a16:creationId xmlns:a16="http://schemas.microsoft.com/office/drawing/2014/main" id="{1A8401F6-6D20-4565-A029-53E58CF51AB9}"/>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48740EA3-B7EC-4411-9971-0FB9BF5BB045}"/>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5A2AADD0-7497-4B7F-880F-EB8A6199FD0B}"/>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89AD81A-2993-41DE-ACF0-800B38C19EC7}" type="slidenum">
              <a:rPr lang="en-US" altLang="en-US" smtClean="0"/>
              <a:pPr/>
              <a:t>16</a:t>
            </a:fld>
            <a:endParaRPr lang="en-US" altLang="en-US" dirty="0"/>
          </a:p>
        </p:txBody>
      </p:sp>
      <p:sp>
        <p:nvSpPr>
          <p:cNvPr id="35843" name="Rectangle 2">
            <a:extLst>
              <a:ext uri="{FF2B5EF4-FFF2-40B4-BE49-F238E27FC236}">
                <a16:creationId xmlns:a16="http://schemas.microsoft.com/office/drawing/2014/main" id="{0C9A92AD-15ED-40C6-9537-2F4F94EEAA7F}"/>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4F08CE62-B5CE-4438-B535-92265E7D17E7}"/>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46005DDB-66B3-4849-B65F-43D8CE5E396B}"/>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3BF3225C-A7B8-4523-B4DA-CEE96B1827C1}" type="slidenum">
              <a:rPr lang="en-US" altLang="en-US" smtClean="0"/>
              <a:pPr/>
              <a:t>17</a:t>
            </a:fld>
            <a:endParaRPr lang="en-US" altLang="en-US" dirty="0"/>
          </a:p>
        </p:txBody>
      </p:sp>
      <p:sp>
        <p:nvSpPr>
          <p:cNvPr id="37891" name="Rectangle 2">
            <a:extLst>
              <a:ext uri="{FF2B5EF4-FFF2-40B4-BE49-F238E27FC236}">
                <a16:creationId xmlns:a16="http://schemas.microsoft.com/office/drawing/2014/main" id="{7E1FD990-D23C-4DA2-9597-4AB3DF97E028}"/>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26A53419-A98B-4FF6-8111-C7B50B1D9FB2}"/>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42D6452C-8A76-4129-A112-E598B2F59D21}"/>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9E40B2A-EE1A-4C72-BF5B-C9844BF6620B}" type="slidenum">
              <a:rPr lang="en-US" altLang="en-US" smtClean="0"/>
              <a:pPr/>
              <a:t>18</a:t>
            </a:fld>
            <a:endParaRPr lang="en-US" altLang="en-US" dirty="0"/>
          </a:p>
        </p:txBody>
      </p:sp>
      <p:sp>
        <p:nvSpPr>
          <p:cNvPr id="39939" name="Rectangle 2">
            <a:extLst>
              <a:ext uri="{FF2B5EF4-FFF2-40B4-BE49-F238E27FC236}">
                <a16:creationId xmlns:a16="http://schemas.microsoft.com/office/drawing/2014/main" id="{6D7AFD2C-37F8-42FD-8E3B-4352A2FA34BF}"/>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1B330F28-6975-4070-A397-C84F9980622B}"/>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5D158847-DE77-48F8-B76E-3756469D2680}"/>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FA4D11F8-FB4E-40C1-BD69-619168411EA3}" type="slidenum">
              <a:rPr lang="en-US" altLang="en-US" smtClean="0"/>
              <a:pPr/>
              <a:t>19</a:t>
            </a:fld>
            <a:endParaRPr lang="en-US" altLang="en-US" dirty="0"/>
          </a:p>
        </p:txBody>
      </p:sp>
      <p:sp>
        <p:nvSpPr>
          <p:cNvPr id="41987" name="Rectangle 2">
            <a:extLst>
              <a:ext uri="{FF2B5EF4-FFF2-40B4-BE49-F238E27FC236}">
                <a16:creationId xmlns:a16="http://schemas.microsoft.com/office/drawing/2014/main" id="{C71E88B5-B9CF-44D6-92EE-C91CF3E95DDF}"/>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F6475835-1425-4E8A-B00D-6C91914F6011}"/>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EECB4A80-8E1F-48D5-8834-D78C4F472E77}"/>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3FEC9452-851B-4664-956B-EC2B8344C981}" type="slidenum">
              <a:rPr lang="en-US" altLang="en-US" smtClean="0"/>
              <a:pPr/>
              <a:t>20</a:t>
            </a:fld>
            <a:endParaRPr lang="en-US" altLang="en-US" dirty="0"/>
          </a:p>
        </p:txBody>
      </p:sp>
      <p:sp>
        <p:nvSpPr>
          <p:cNvPr id="44035" name="Rectangle 2">
            <a:extLst>
              <a:ext uri="{FF2B5EF4-FFF2-40B4-BE49-F238E27FC236}">
                <a16:creationId xmlns:a16="http://schemas.microsoft.com/office/drawing/2014/main" id="{8CBD5A3D-DEDF-451F-BCB2-F0E1ABAD273A}"/>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9660DF78-6BE2-446D-820A-41885E8D0685}"/>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443C36D9-67AA-4DD7-BE86-990DDDC786A0}"/>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69513981-8AD3-407A-86E3-4B7E78438EF2}" type="slidenum">
              <a:rPr lang="en-US" altLang="en-US" smtClean="0"/>
              <a:pPr/>
              <a:t>3</a:t>
            </a:fld>
            <a:endParaRPr lang="en-US" altLang="en-US" dirty="0"/>
          </a:p>
        </p:txBody>
      </p:sp>
      <p:sp>
        <p:nvSpPr>
          <p:cNvPr id="9219" name="Rectangle 2">
            <a:extLst>
              <a:ext uri="{FF2B5EF4-FFF2-40B4-BE49-F238E27FC236}">
                <a16:creationId xmlns:a16="http://schemas.microsoft.com/office/drawing/2014/main" id="{94E3A651-ACE1-4B1D-BA0E-8483D0FB95B6}"/>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4FF2797B-0CAF-4F9F-8272-562B2337860E}"/>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E41EFBA9-270D-44E6-880A-56C2CB528627}"/>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FD42DC3A-77C8-4BFA-8302-0F1830F2E588}" type="slidenum">
              <a:rPr lang="en-US" altLang="en-US" smtClean="0"/>
              <a:pPr/>
              <a:t>21</a:t>
            </a:fld>
            <a:endParaRPr lang="en-US" altLang="en-US" dirty="0"/>
          </a:p>
        </p:txBody>
      </p:sp>
      <p:sp>
        <p:nvSpPr>
          <p:cNvPr id="46083" name="Rectangle 2">
            <a:extLst>
              <a:ext uri="{FF2B5EF4-FFF2-40B4-BE49-F238E27FC236}">
                <a16:creationId xmlns:a16="http://schemas.microsoft.com/office/drawing/2014/main" id="{8C81A58C-673D-41E6-9D0D-A72B4D24ADDE}"/>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FDD93360-7B8D-450F-88EB-DFA7BEDF64A9}"/>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A71E0BCA-F809-42EE-8A5C-53434FF62948}"/>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8F6D0E5C-C296-4D0F-AB1C-9073A03BBAA4}" type="slidenum">
              <a:rPr lang="en-US" altLang="en-US" smtClean="0"/>
              <a:pPr/>
              <a:t>22</a:t>
            </a:fld>
            <a:endParaRPr lang="en-US" altLang="en-US" dirty="0"/>
          </a:p>
        </p:txBody>
      </p:sp>
      <p:sp>
        <p:nvSpPr>
          <p:cNvPr id="48131" name="Rectangle 2">
            <a:extLst>
              <a:ext uri="{FF2B5EF4-FFF2-40B4-BE49-F238E27FC236}">
                <a16:creationId xmlns:a16="http://schemas.microsoft.com/office/drawing/2014/main" id="{0674BE12-A2F4-463D-AE26-C5E95ADE574B}"/>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7B6C7051-2681-45B1-B252-C7F784341388}"/>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0883D754-ACC1-4920-8B4F-390E5CBC5C4A}"/>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1D3F7FFF-9991-4951-8BD2-404DCE53BEC5}" type="slidenum">
              <a:rPr lang="en-US" altLang="en-US" smtClean="0"/>
              <a:pPr/>
              <a:t>23</a:t>
            </a:fld>
            <a:endParaRPr lang="en-US" altLang="en-US" dirty="0"/>
          </a:p>
        </p:txBody>
      </p:sp>
      <p:sp>
        <p:nvSpPr>
          <p:cNvPr id="50179" name="Rectangle 2">
            <a:extLst>
              <a:ext uri="{FF2B5EF4-FFF2-40B4-BE49-F238E27FC236}">
                <a16:creationId xmlns:a16="http://schemas.microsoft.com/office/drawing/2014/main" id="{9894441A-E212-49AE-A63E-753D316B87DB}"/>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55AC2B75-19FD-45D4-A7C0-46242F9F0540}"/>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F8269363-9A4F-4F40-A2D1-8B8CFC530805}"/>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FA3878FE-F257-4651-BF60-4D1CF8272A1E}" type="slidenum">
              <a:rPr lang="en-US" altLang="en-US" smtClean="0"/>
              <a:pPr/>
              <a:t>24</a:t>
            </a:fld>
            <a:endParaRPr lang="en-US" altLang="en-US" dirty="0"/>
          </a:p>
        </p:txBody>
      </p:sp>
      <p:sp>
        <p:nvSpPr>
          <p:cNvPr id="52227" name="Rectangle 2">
            <a:extLst>
              <a:ext uri="{FF2B5EF4-FFF2-40B4-BE49-F238E27FC236}">
                <a16:creationId xmlns:a16="http://schemas.microsoft.com/office/drawing/2014/main" id="{AC0895BB-5FBE-42C7-8CCF-1401A9A52364}"/>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10821086-FC28-4115-9D2F-C87123E4ED16}"/>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E057486F-B602-46CC-B7E8-9A68E4157D31}"/>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C157FC4C-5B46-4DF5-8FD5-90CA3EDB1E39}" type="slidenum">
              <a:rPr lang="en-US" altLang="en-US" smtClean="0"/>
              <a:pPr/>
              <a:t>25</a:t>
            </a:fld>
            <a:endParaRPr lang="en-US" altLang="en-US" dirty="0"/>
          </a:p>
        </p:txBody>
      </p:sp>
      <p:sp>
        <p:nvSpPr>
          <p:cNvPr id="54275" name="Rectangle 2">
            <a:extLst>
              <a:ext uri="{FF2B5EF4-FFF2-40B4-BE49-F238E27FC236}">
                <a16:creationId xmlns:a16="http://schemas.microsoft.com/office/drawing/2014/main" id="{73C5F075-57B2-4693-940E-5E58FCAFB3B6}"/>
              </a:ext>
            </a:extLst>
          </p:cNvPr>
          <p:cNvSpPr>
            <a:spLocks noGrp="1" noRot="1" noChangeAspect="1" noChangeArrowheads="1" noTextEdit="1"/>
          </p:cNvSpPr>
          <p:nvPr>
            <p:ph type="sldImg"/>
          </p:nvPr>
        </p:nvSpPr>
        <p:spPr>
          <a:ln/>
        </p:spPr>
      </p:sp>
      <p:sp>
        <p:nvSpPr>
          <p:cNvPr id="54276" name="Rectangle 3">
            <a:extLst>
              <a:ext uri="{FF2B5EF4-FFF2-40B4-BE49-F238E27FC236}">
                <a16:creationId xmlns:a16="http://schemas.microsoft.com/office/drawing/2014/main" id="{32863D76-01D0-44A7-A070-68DDA5ED917C}"/>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C66EA5E3-999F-4AC7-9C3A-1D42E34B4997}"/>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6B9E94F-5729-4C78-9597-FCA204EEBEA9}" type="slidenum">
              <a:rPr lang="en-US" altLang="en-US" smtClean="0"/>
              <a:pPr/>
              <a:t>26</a:t>
            </a:fld>
            <a:endParaRPr lang="en-US" altLang="en-US" dirty="0"/>
          </a:p>
        </p:txBody>
      </p:sp>
      <p:sp>
        <p:nvSpPr>
          <p:cNvPr id="56323" name="Rectangle 2">
            <a:extLst>
              <a:ext uri="{FF2B5EF4-FFF2-40B4-BE49-F238E27FC236}">
                <a16:creationId xmlns:a16="http://schemas.microsoft.com/office/drawing/2014/main" id="{0F1BD032-B48B-43F9-8B85-2F5029C738C5}"/>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EEA1BCA7-BC87-453C-A147-7C7BE3A15D41}"/>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4DFE5983-4B56-4DA4-8F06-EA284EC16B21}"/>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C9C5E874-DBC6-48B1-8A70-25D537945DCB}" type="slidenum">
              <a:rPr lang="en-US" altLang="en-US" smtClean="0"/>
              <a:pPr/>
              <a:t>27</a:t>
            </a:fld>
            <a:endParaRPr lang="en-US" altLang="en-US" dirty="0"/>
          </a:p>
        </p:txBody>
      </p:sp>
      <p:sp>
        <p:nvSpPr>
          <p:cNvPr id="58371" name="Rectangle 2">
            <a:extLst>
              <a:ext uri="{FF2B5EF4-FFF2-40B4-BE49-F238E27FC236}">
                <a16:creationId xmlns:a16="http://schemas.microsoft.com/office/drawing/2014/main" id="{7D80A1B0-5476-47B7-B448-CE836F6C73F8}"/>
              </a:ext>
            </a:extLst>
          </p:cNvPr>
          <p:cNvSpPr>
            <a:spLocks noGrp="1" noRot="1" noChangeAspect="1" noChangeArrowheads="1" noTextEdit="1"/>
          </p:cNvSpPr>
          <p:nvPr>
            <p:ph type="sldImg"/>
          </p:nvPr>
        </p:nvSpPr>
        <p:spPr>
          <a:ln/>
        </p:spPr>
      </p:sp>
      <p:sp>
        <p:nvSpPr>
          <p:cNvPr id="58372" name="Rectangle 3">
            <a:extLst>
              <a:ext uri="{FF2B5EF4-FFF2-40B4-BE49-F238E27FC236}">
                <a16:creationId xmlns:a16="http://schemas.microsoft.com/office/drawing/2014/main" id="{E8F361DF-E820-4211-BF67-2901F7C5B17E}"/>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D2066BEF-D3C6-43D6-9087-4C684553A9F9}"/>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2154592F-CBB5-459F-AD6B-2C926A15C7D9}" type="slidenum">
              <a:rPr lang="en-US" altLang="en-US" smtClean="0"/>
              <a:pPr/>
              <a:t>28</a:t>
            </a:fld>
            <a:endParaRPr lang="en-US" altLang="en-US" dirty="0"/>
          </a:p>
        </p:txBody>
      </p:sp>
      <p:sp>
        <p:nvSpPr>
          <p:cNvPr id="60419" name="Rectangle 2">
            <a:extLst>
              <a:ext uri="{FF2B5EF4-FFF2-40B4-BE49-F238E27FC236}">
                <a16:creationId xmlns:a16="http://schemas.microsoft.com/office/drawing/2014/main" id="{E02CAF52-2701-47D6-9A5E-93068D6D9EE9}"/>
              </a:ext>
            </a:extLst>
          </p:cNvPr>
          <p:cNvSpPr>
            <a:spLocks noGrp="1" noRot="1" noChangeAspect="1" noChangeArrowheads="1" noTextEdit="1"/>
          </p:cNvSpPr>
          <p:nvPr>
            <p:ph type="sldImg"/>
          </p:nvPr>
        </p:nvSpPr>
        <p:spPr>
          <a:ln/>
        </p:spPr>
      </p:sp>
      <p:sp>
        <p:nvSpPr>
          <p:cNvPr id="60420" name="Rectangle 3">
            <a:extLst>
              <a:ext uri="{FF2B5EF4-FFF2-40B4-BE49-F238E27FC236}">
                <a16:creationId xmlns:a16="http://schemas.microsoft.com/office/drawing/2014/main" id="{890A3CE0-E77B-49B7-A403-1319640F0CA7}"/>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331E6EEE-F32B-4A6F-8335-827F87279B17}"/>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ECA05CF8-B9B5-4276-AA6E-083E9352087E}" type="slidenum">
              <a:rPr lang="en-US" altLang="en-US" smtClean="0"/>
              <a:pPr/>
              <a:t>29</a:t>
            </a:fld>
            <a:endParaRPr lang="en-US" altLang="en-US" dirty="0"/>
          </a:p>
        </p:txBody>
      </p:sp>
      <p:sp>
        <p:nvSpPr>
          <p:cNvPr id="62467" name="Rectangle 2">
            <a:extLst>
              <a:ext uri="{FF2B5EF4-FFF2-40B4-BE49-F238E27FC236}">
                <a16:creationId xmlns:a16="http://schemas.microsoft.com/office/drawing/2014/main" id="{AFDDBD0C-E81F-4282-BED3-3A33DA18073F}"/>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9EA1F2F5-0C29-41AD-9346-E1933E01CD85}"/>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372F5D04-14EA-418F-96A1-6818D5B26D0D}"/>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879DDCB4-16A7-4288-877E-43012508C8F9}" type="slidenum">
              <a:rPr lang="en-US" altLang="en-US" smtClean="0"/>
              <a:pPr/>
              <a:t>30</a:t>
            </a:fld>
            <a:endParaRPr lang="en-US" altLang="en-US" dirty="0"/>
          </a:p>
        </p:txBody>
      </p:sp>
      <p:sp>
        <p:nvSpPr>
          <p:cNvPr id="64515" name="Rectangle 2">
            <a:extLst>
              <a:ext uri="{FF2B5EF4-FFF2-40B4-BE49-F238E27FC236}">
                <a16:creationId xmlns:a16="http://schemas.microsoft.com/office/drawing/2014/main" id="{2DF65835-40A9-4298-B646-1AFD8A3B033B}"/>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66AEA3C8-7B10-45B8-B8F7-5ED3361AE61A}"/>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3A13D00C-3539-4C89-BFE8-0014F00EE0FA}"/>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CDBCB71-C835-431F-A7C1-FFF54D3FAAC1}" type="slidenum">
              <a:rPr lang="en-US" altLang="en-US" smtClean="0"/>
              <a:pPr/>
              <a:t>4</a:t>
            </a:fld>
            <a:endParaRPr lang="en-US" altLang="en-US" dirty="0"/>
          </a:p>
        </p:txBody>
      </p:sp>
      <p:sp>
        <p:nvSpPr>
          <p:cNvPr id="11267" name="Rectangle 2">
            <a:extLst>
              <a:ext uri="{FF2B5EF4-FFF2-40B4-BE49-F238E27FC236}">
                <a16:creationId xmlns:a16="http://schemas.microsoft.com/office/drawing/2014/main" id="{30F8AFB7-C66F-4992-8B5D-7271A43DA4B4}"/>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24A3196F-82DE-432B-9810-3FCC5E25210F}"/>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8309C67E-C38F-41F0-B859-8D6265FF420F}"/>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8A260A5-4AEC-4390-A882-B5663CEA7FFC}" type="slidenum">
              <a:rPr lang="en-US" altLang="en-US" smtClean="0"/>
              <a:pPr/>
              <a:t>31</a:t>
            </a:fld>
            <a:endParaRPr lang="en-US" altLang="en-US" dirty="0"/>
          </a:p>
        </p:txBody>
      </p:sp>
      <p:sp>
        <p:nvSpPr>
          <p:cNvPr id="66563" name="Rectangle 2">
            <a:extLst>
              <a:ext uri="{FF2B5EF4-FFF2-40B4-BE49-F238E27FC236}">
                <a16:creationId xmlns:a16="http://schemas.microsoft.com/office/drawing/2014/main" id="{55FF35F1-39D5-4078-8AE7-B629DC8FE086}"/>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F1318B12-FEAF-44DB-BA6E-D8A3685301FE}"/>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4A23D2B3-C7A2-4D11-BE7B-187C78158FDF}"/>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EC2B721A-D2EC-4B50-81E3-1DA8D280998D}" type="slidenum">
              <a:rPr lang="en-US" altLang="en-US" smtClean="0"/>
              <a:pPr/>
              <a:t>32</a:t>
            </a:fld>
            <a:endParaRPr lang="en-US" altLang="en-US" dirty="0"/>
          </a:p>
        </p:txBody>
      </p:sp>
      <p:sp>
        <p:nvSpPr>
          <p:cNvPr id="68611" name="Rectangle 2">
            <a:extLst>
              <a:ext uri="{FF2B5EF4-FFF2-40B4-BE49-F238E27FC236}">
                <a16:creationId xmlns:a16="http://schemas.microsoft.com/office/drawing/2014/main" id="{1542ADD3-7A75-4D06-B4E1-AD43B4C8E01F}"/>
              </a:ext>
            </a:extLst>
          </p:cNvPr>
          <p:cNvSpPr>
            <a:spLocks noGrp="1" noRot="1" noChangeAspect="1" noChangeArrowheads="1" noTextEdit="1"/>
          </p:cNvSpPr>
          <p:nvPr>
            <p:ph type="sldImg"/>
          </p:nvPr>
        </p:nvSpPr>
        <p:spPr>
          <a:ln/>
        </p:spPr>
      </p:sp>
      <p:sp>
        <p:nvSpPr>
          <p:cNvPr id="68612" name="Rectangle 3">
            <a:extLst>
              <a:ext uri="{FF2B5EF4-FFF2-40B4-BE49-F238E27FC236}">
                <a16:creationId xmlns:a16="http://schemas.microsoft.com/office/drawing/2014/main" id="{BFF2FEFF-C46E-45E4-A21B-A4B2FED60E0E}"/>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3F9182F9-8141-4320-B403-2B83F30ECF88}"/>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0E80186-1B46-4814-8460-254DAF918E0B}" type="slidenum">
              <a:rPr lang="en-US" altLang="en-US" smtClean="0"/>
              <a:pPr/>
              <a:t>33</a:t>
            </a:fld>
            <a:endParaRPr lang="en-US" altLang="en-US" dirty="0"/>
          </a:p>
        </p:txBody>
      </p:sp>
      <p:sp>
        <p:nvSpPr>
          <p:cNvPr id="70659" name="Rectangle 2">
            <a:extLst>
              <a:ext uri="{FF2B5EF4-FFF2-40B4-BE49-F238E27FC236}">
                <a16:creationId xmlns:a16="http://schemas.microsoft.com/office/drawing/2014/main" id="{B37F4348-498A-4FA6-AFF7-70E76C6E3362}"/>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F27FDD06-3954-4F0E-94C0-F54C2D56C3B7}"/>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19A3F6C6-2067-4BBF-A827-09A313D2050A}"/>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0DAACEB1-B9A8-4AA7-B0BD-5B8295746C2D}" type="slidenum">
              <a:rPr lang="en-US" altLang="en-US" smtClean="0"/>
              <a:pPr/>
              <a:t>34</a:t>
            </a:fld>
            <a:endParaRPr lang="en-US" altLang="en-US" dirty="0"/>
          </a:p>
        </p:txBody>
      </p:sp>
      <p:sp>
        <p:nvSpPr>
          <p:cNvPr id="72707" name="Rectangle 2">
            <a:extLst>
              <a:ext uri="{FF2B5EF4-FFF2-40B4-BE49-F238E27FC236}">
                <a16:creationId xmlns:a16="http://schemas.microsoft.com/office/drawing/2014/main" id="{01BC3DB1-55BB-4953-BD4F-D70D6B26F9F5}"/>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78CBC429-7643-4BC4-B120-913AB6BA686C}"/>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D40EDFB9-EA68-4436-BDED-EB0B81127996}"/>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8A8A388-1480-4FEF-9CC3-9823A7B41012}" type="slidenum">
              <a:rPr lang="en-US" altLang="en-US" smtClean="0"/>
              <a:pPr/>
              <a:t>35</a:t>
            </a:fld>
            <a:endParaRPr lang="en-US" altLang="en-US" dirty="0"/>
          </a:p>
        </p:txBody>
      </p:sp>
      <p:sp>
        <p:nvSpPr>
          <p:cNvPr id="74755" name="Rectangle 2">
            <a:extLst>
              <a:ext uri="{FF2B5EF4-FFF2-40B4-BE49-F238E27FC236}">
                <a16:creationId xmlns:a16="http://schemas.microsoft.com/office/drawing/2014/main" id="{2DDDE366-8DAB-4150-A5F9-8499BC21C9C1}"/>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F164F3B1-3ED4-4051-8A1E-FD25EFC0139B}"/>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1A5DBF3D-FEB1-4764-A2C5-F0E018226A52}"/>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7A8EA7AD-0984-4F13-9BEF-258CAA994962}" type="slidenum">
              <a:rPr lang="en-US" altLang="en-US" smtClean="0"/>
              <a:pPr/>
              <a:t>36</a:t>
            </a:fld>
            <a:endParaRPr lang="en-US" altLang="en-US" dirty="0"/>
          </a:p>
        </p:txBody>
      </p:sp>
      <p:sp>
        <p:nvSpPr>
          <p:cNvPr id="76803" name="Rectangle 2">
            <a:extLst>
              <a:ext uri="{FF2B5EF4-FFF2-40B4-BE49-F238E27FC236}">
                <a16:creationId xmlns:a16="http://schemas.microsoft.com/office/drawing/2014/main" id="{0CFB00BB-8077-409D-8C53-1AF42B3812E2}"/>
              </a:ext>
            </a:extLst>
          </p:cNvPr>
          <p:cNvSpPr>
            <a:spLocks noGrp="1" noRot="1" noChangeAspect="1" noChangeArrowheads="1" noTextEdit="1"/>
          </p:cNvSpPr>
          <p:nvPr>
            <p:ph type="sldImg"/>
          </p:nvPr>
        </p:nvSpPr>
        <p:spPr>
          <a:ln/>
        </p:spPr>
      </p:sp>
      <p:sp>
        <p:nvSpPr>
          <p:cNvPr id="76804" name="Rectangle 3">
            <a:extLst>
              <a:ext uri="{FF2B5EF4-FFF2-40B4-BE49-F238E27FC236}">
                <a16:creationId xmlns:a16="http://schemas.microsoft.com/office/drawing/2014/main" id="{F577E8FC-44ED-453E-A7ED-BBC030C192DC}"/>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5AB2AD1A-69DF-4BDB-BC0D-C2D05916CE38}"/>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F8F70E03-D3FE-4E7F-9F9D-7FB14FE0331A}" type="slidenum">
              <a:rPr lang="en-US" altLang="en-US" smtClean="0"/>
              <a:pPr/>
              <a:t>37</a:t>
            </a:fld>
            <a:endParaRPr lang="en-US" altLang="en-US" dirty="0"/>
          </a:p>
        </p:txBody>
      </p:sp>
      <p:sp>
        <p:nvSpPr>
          <p:cNvPr id="78851" name="Rectangle 2">
            <a:extLst>
              <a:ext uri="{FF2B5EF4-FFF2-40B4-BE49-F238E27FC236}">
                <a16:creationId xmlns:a16="http://schemas.microsoft.com/office/drawing/2014/main" id="{E7860FC0-8054-4FE9-AE13-1D63F542ED72}"/>
              </a:ext>
            </a:extLst>
          </p:cNvPr>
          <p:cNvSpPr>
            <a:spLocks noGrp="1" noRot="1" noChangeAspect="1" noChangeArrowheads="1" noTextEdit="1"/>
          </p:cNvSpPr>
          <p:nvPr>
            <p:ph type="sldImg"/>
          </p:nvPr>
        </p:nvSpPr>
        <p:spPr>
          <a:ln/>
        </p:spPr>
      </p:sp>
      <p:sp>
        <p:nvSpPr>
          <p:cNvPr id="78852" name="Rectangle 3">
            <a:extLst>
              <a:ext uri="{FF2B5EF4-FFF2-40B4-BE49-F238E27FC236}">
                <a16:creationId xmlns:a16="http://schemas.microsoft.com/office/drawing/2014/main" id="{9CBDE7DB-27E5-4481-883E-9ADC7210BB60}"/>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81518897-335C-4502-8A83-0B82E7A9356C}"/>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0DB07C2B-6C6E-4348-B063-BFB309E65206}" type="slidenum">
              <a:rPr lang="en-US" altLang="en-US" smtClean="0"/>
              <a:pPr/>
              <a:t>38</a:t>
            </a:fld>
            <a:endParaRPr lang="en-US" altLang="en-US" dirty="0"/>
          </a:p>
        </p:txBody>
      </p:sp>
      <p:sp>
        <p:nvSpPr>
          <p:cNvPr id="80899" name="Rectangle 2">
            <a:extLst>
              <a:ext uri="{FF2B5EF4-FFF2-40B4-BE49-F238E27FC236}">
                <a16:creationId xmlns:a16="http://schemas.microsoft.com/office/drawing/2014/main" id="{DA3B15FD-F746-4D4F-A522-6CAF31A1ED58}"/>
              </a:ext>
            </a:extLst>
          </p:cNvPr>
          <p:cNvSpPr>
            <a:spLocks noGrp="1" noRot="1" noChangeAspect="1" noChangeArrowheads="1" noTextEdit="1"/>
          </p:cNvSpPr>
          <p:nvPr>
            <p:ph type="sldImg"/>
          </p:nvPr>
        </p:nvSpPr>
        <p:spPr>
          <a:ln/>
        </p:spPr>
      </p:sp>
      <p:sp>
        <p:nvSpPr>
          <p:cNvPr id="80900" name="Rectangle 3">
            <a:extLst>
              <a:ext uri="{FF2B5EF4-FFF2-40B4-BE49-F238E27FC236}">
                <a16:creationId xmlns:a16="http://schemas.microsoft.com/office/drawing/2014/main" id="{12F8CAE9-9A44-469A-9994-2F0D10655B5A}"/>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1EAC4DB4-492C-4742-9E89-4B6ACCA03A07}"/>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76657820-A49A-4D02-961E-B5305BCB8802}" type="slidenum">
              <a:rPr lang="en-US" altLang="en-US" smtClean="0"/>
              <a:pPr/>
              <a:t>39</a:t>
            </a:fld>
            <a:endParaRPr lang="en-US" altLang="en-US" dirty="0"/>
          </a:p>
        </p:txBody>
      </p:sp>
      <p:sp>
        <p:nvSpPr>
          <p:cNvPr id="82947" name="Rectangle 2">
            <a:extLst>
              <a:ext uri="{FF2B5EF4-FFF2-40B4-BE49-F238E27FC236}">
                <a16:creationId xmlns:a16="http://schemas.microsoft.com/office/drawing/2014/main" id="{2C2EEC1E-F794-45EF-8F58-C0BBDA4D86F3}"/>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540636BA-56E9-47A1-80CB-A1306C30E207}"/>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C39AAE35-ABDF-4C12-93D0-D2EA447524F5}"/>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FDE05798-1E13-47A5-815A-36A73D60F10F}" type="slidenum">
              <a:rPr lang="en-US" altLang="en-US" smtClean="0"/>
              <a:pPr/>
              <a:t>40</a:t>
            </a:fld>
            <a:endParaRPr lang="en-US" altLang="en-US" dirty="0"/>
          </a:p>
        </p:txBody>
      </p:sp>
      <p:sp>
        <p:nvSpPr>
          <p:cNvPr id="84995" name="Rectangle 2">
            <a:extLst>
              <a:ext uri="{FF2B5EF4-FFF2-40B4-BE49-F238E27FC236}">
                <a16:creationId xmlns:a16="http://schemas.microsoft.com/office/drawing/2014/main" id="{6279A1B4-EA39-4EEF-87A1-2D69C96C5F2B}"/>
              </a:ext>
            </a:extLst>
          </p:cNvPr>
          <p:cNvSpPr>
            <a:spLocks noGrp="1" noRot="1" noChangeAspect="1" noChangeArrowheads="1" noTextEdit="1"/>
          </p:cNvSpPr>
          <p:nvPr>
            <p:ph type="sldImg"/>
          </p:nvPr>
        </p:nvSpPr>
        <p:spPr>
          <a:ln/>
        </p:spPr>
      </p:sp>
      <p:sp>
        <p:nvSpPr>
          <p:cNvPr id="84996" name="Rectangle 3">
            <a:extLst>
              <a:ext uri="{FF2B5EF4-FFF2-40B4-BE49-F238E27FC236}">
                <a16:creationId xmlns:a16="http://schemas.microsoft.com/office/drawing/2014/main" id="{CA8E5B10-D3C3-463F-9ED9-81584FB631E2}"/>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DD834143-86BD-4939-847E-249422A8367F}"/>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B38BD65F-A7EC-44A0-823F-6D9F1C7BB71A}" type="slidenum">
              <a:rPr lang="en-US" altLang="en-US" smtClean="0"/>
              <a:pPr/>
              <a:t>5</a:t>
            </a:fld>
            <a:endParaRPr lang="en-US" altLang="en-US" dirty="0"/>
          </a:p>
        </p:txBody>
      </p:sp>
      <p:sp>
        <p:nvSpPr>
          <p:cNvPr id="13315" name="Rectangle 2">
            <a:extLst>
              <a:ext uri="{FF2B5EF4-FFF2-40B4-BE49-F238E27FC236}">
                <a16:creationId xmlns:a16="http://schemas.microsoft.com/office/drawing/2014/main" id="{EBA9B258-AC54-46A6-84D9-CFE4BE02F910}"/>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80BCD623-84CB-4135-A261-1FA207C26C3C}"/>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A30F9946-6357-4943-8D8D-7580164A6B21}"/>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DAC43EE0-3D01-4F9E-B69E-72EB4769E956}" type="slidenum">
              <a:rPr lang="en-US" altLang="en-US" smtClean="0"/>
              <a:pPr/>
              <a:t>41</a:t>
            </a:fld>
            <a:endParaRPr lang="en-US" altLang="en-US" dirty="0"/>
          </a:p>
        </p:txBody>
      </p:sp>
      <p:sp>
        <p:nvSpPr>
          <p:cNvPr id="87043" name="Rectangle 2">
            <a:extLst>
              <a:ext uri="{FF2B5EF4-FFF2-40B4-BE49-F238E27FC236}">
                <a16:creationId xmlns:a16="http://schemas.microsoft.com/office/drawing/2014/main" id="{B7BF16C2-56A6-406C-9276-80F62A1913AA}"/>
              </a:ext>
            </a:extLst>
          </p:cNvPr>
          <p:cNvSpPr>
            <a:spLocks noGrp="1" noRot="1" noChangeAspect="1" noChangeArrowheads="1" noTextEdit="1"/>
          </p:cNvSpPr>
          <p:nvPr>
            <p:ph type="sldImg"/>
          </p:nvPr>
        </p:nvSpPr>
        <p:spPr>
          <a:ln/>
        </p:spPr>
      </p:sp>
      <p:sp>
        <p:nvSpPr>
          <p:cNvPr id="87044" name="Rectangle 3">
            <a:extLst>
              <a:ext uri="{FF2B5EF4-FFF2-40B4-BE49-F238E27FC236}">
                <a16:creationId xmlns:a16="http://schemas.microsoft.com/office/drawing/2014/main" id="{C61D35FC-13D3-4AEA-87FD-DBEBCA2D625F}"/>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8247F020-D8A5-4670-8827-C1BCDD0A1B59}"/>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CBF937BB-C013-4D5D-9963-8E1A31200EC1}" type="slidenum">
              <a:rPr lang="en-US" altLang="en-US" smtClean="0"/>
              <a:pPr/>
              <a:t>42</a:t>
            </a:fld>
            <a:endParaRPr lang="en-US" altLang="en-US" dirty="0"/>
          </a:p>
        </p:txBody>
      </p:sp>
      <p:sp>
        <p:nvSpPr>
          <p:cNvPr id="89091" name="Rectangle 2">
            <a:extLst>
              <a:ext uri="{FF2B5EF4-FFF2-40B4-BE49-F238E27FC236}">
                <a16:creationId xmlns:a16="http://schemas.microsoft.com/office/drawing/2014/main" id="{F54332A4-725F-46D5-977F-F9174D04C37C}"/>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511B7D1A-50BA-4130-AFD2-F0E6D53E41C3}"/>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ED53FFF7-491A-4066-BA21-90A97548F460}"/>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15DB9B08-3F43-4573-B6B4-431DD3FFAC88}" type="slidenum">
              <a:rPr lang="en-US" altLang="en-US" smtClean="0"/>
              <a:pPr/>
              <a:t>43</a:t>
            </a:fld>
            <a:endParaRPr lang="en-US" altLang="en-US" dirty="0"/>
          </a:p>
        </p:txBody>
      </p:sp>
      <p:sp>
        <p:nvSpPr>
          <p:cNvPr id="91139" name="Rectangle 2">
            <a:extLst>
              <a:ext uri="{FF2B5EF4-FFF2-40B4-BE49-F238E27FC236}">
                <a16:creationId xmlns:a16="http://schemas.microsoft.com/office/drawing/2014/main" id="{30D083B5-86E8-44FE-A617-66FCA90A0E5A}"/>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27DAECA0-5184-4781-8C00-8A3969BE3750}"/>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7ACE92A4-78B0-4D00-8B66-78AACE4FDAD5}"/>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1C07224C-3B94-4053-956D-86FD33A8B5CF}" type="slidenum">
              <a:rPr lang="en-US" altLang="en-US" smtClean="0"/>
              <a:pPr/>
              <a:t>46</a:t>
            </a:fld>
            <a:endParaRPr lang="en-US" altLang="en-US" dirty="0"/>
          </a:p>
        </p:txBody>
      </p:sp>
      <p:sp>
        <p:nvSpPr>
          <p:cNvPr id="95235" name="Rectangle 2">
            <a:extLst>
              <a:ext uri="{FF2B5EF4-FFF2-40B4-BE49-F238E27FC236}">
                <a16:creationId xmlns:a16="http://schemas.microsoft.com/office/drawing/2014/main" id="{7D1E74D9-6361-4A4A-90EE-DFDFC9BFED85}"/>
              </a:ext>
            </a:extLst>
          </p:cNvPr>
          <p:cNvSpPr>
            <a:spLocks noGrp="1" noRot="1" noChangeAspect="1" noChangeArrowheads="1" noTextEdit="1"/>
          </p:cNvSpPr>
          <p:nvPr>
            <p:ph type="sldImg"/>
          </p:nvPr>
        </p:nvSpPr>
        <p:spPr>
          <a:ln/>
        </p:spPr>
      </p:sp>
      <p:sp>
        <p:nvSpPr>
          <p:cNvPr id="95236" name="Rectangle 3">
            <a:extLst>
              <a:ext uri="{FF2B5EF4-FFF2-40B4-BE49-F238E27FC236}">
                <a16:creationId xmlns:a16="http://schemas.microsoft.com/office/drawing/2014/main" id="{C30E4C1F-80EF-4064-B17C-2F1D57976033}"/>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185D3C5B-C3B0-4793-8289-3726F1E4961D}"/>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D8665F98-9BC4-4A1F-BF1B-54C3FD20C287}" type="slidenum">
              <a:rPr lang="en-US" altLang="en-US" smtClean="0"/>
              <a:pPr/>
              <a:t>47</a:t>
            </a:fld>
            <a:endParaRPr lang="en-US" altLang="en-US" dirty="0"/>
          </a:p>
        </p:txBody>
      </p:sp>
      <p:sp>
        <p:nvSpPr>
          <p:cNvPr id="97283" name="Rectangle 2">
            <a:extLst>
              <a:ext uri="{FF2B5EF4-FFF2-40B4-BE49-F238E27FC236}">
                <a16:creationId xmlns:a16="http://schemas.microsoft.com/office/drawing/2014/main" id="{F25DE711-661F-479C-B331-58C5632441B6}"/>
              </a:ext>
            </a:extLst>
          </p:cNvPr>
          <p:cNvSpPr>
            <a:spLocks noGrp="1" noRot="1" noChangeAspect="1" noChangeArrowheads="1" noTextEdit="1"/>
          </p:cNvSpPr>
          <p:nvPr>
            <p:ph type="sldImg"/>
          </p:nvPr>
        </p:nvSpPr>
        <p:spPr>
          <a:ln/>
        </p:spPr>
      </p:sp>
      <p:sp>
        <p:nvSpPr>
          <p:cNvPr id="97284" name="Rectangle 3">
            <a:extLst>
              <a:ext uri="{FF2B5EF4-FFF2-40B4-BE49-F238E27FC236}">
                <a16:creationId xmlns:a16="http://schemas.microsoft.com/office/drawing/2014/main" id="{04CECF4A-C244-49BC-AB7B-1F13AEED40B9}"/>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9DFA7D86-EADB-4994-9572-10B504AFFCEB}"/>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4B4236DB-8B9C-470C-877D-FD895C1534A0}" type="slidenum">
              <a:rPr lang="en-US" altLang="en-US" smtClean="0"/>
              <a:pPr/>
              <a:t>49</a:t>
            </a:fld>
            <a:endParaRPr lang="en-US" altLang="en-US" dirty="0"/>
          </a:p>
        </p:txBody>
      </p:sp>
      <p:sp>
        <p:nvSpPr>
          <p:cNvPr id="100355" name="Rectangle 2">
            <a:extLst>
              <a:ext uri="{FF2B5EF4-FFF2-40B4-BE49-F238E27FC236}">
                <a16:creationId xmlns:a16="http://schemas.microsoft.com/office/drawing/2014/main" id="{A095A72E-54BE-4E55-B0C2-6C280423FA86}"/>
              </a:ext>
            </a:extLst>
          </p:cNvPr>
          <p:cNvSpPr>
            <a:spLocks noGrp="1" noRot="1" noChangeAspect="1" noChangeArrowheads="1" noTextEdit="1"/>
          </p:cNvSpPr>
          <p:nvPr>
            <p:ph type="sldImg"/>
          </p:nvPr>
        </p:nvSpPr>
        <p:spPr>
          <a:ln/>
        </p:spPr>
      </p:sp>
      <p:sp>
        <p:nvSpPr>
          <p:cNvPr id="100356" name="Rectangle 3">
            <a:extLst>
              <a:ext uri="{FF2B5EF4-FFF2-40B4-BE49-F238E27FC236}">
                <a16:creationId xmlns:a16="http://schemas.microsoft.com/office/drawing/2014/main" id="{4D777D16-DC43-45CA-877E-97FAAD72255E}"/>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254F8CCE-9348-405C-A621-C60871DD1AF4}"/>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CB9E3504-66AA-4F98-A1A1-9F92F8FDDE95}" type="slidenum">
              <a:rPr lang="en-US" altLang="en-US" smtClean="0"/>
              <a:pPr/>
              <a:t>50</a:t>
            </a:fld>
            <a:endParaRPr lang="en-US" altLang="en-US" dirty="0"/>
          </a:p>
        </p:txBody>
      </p:sp>
      <p:sp>
        <p:nvSpPr>
          <p:cNvPr id="102403" name="Rectangle 2">
            <a:extLst>
              <a:ext uri="{FF2B5EF4-FFF2-40B4-BE49-F238E27FC236}">
                <a16:creationId xmlns:a16="http://schemas.microsoft.com/office/drawing/2014/main" id="{A957BE9E-C852-40BC-BAF1-34CF9F592FBA}"/>
              </a:ext>
            </a:extLst>
          </p:cNvPr>
          <p:cNvSpPr>
            <a:spLocks noGrp="1" noRot="1" noChangeAspect="1" noChangeArrowheads="1" noTextEdit="1"/>
          </p:cNvSpPr>
          <p:nvPr>
            <p:ph type="sldImg"/>
          </p:nvPr>
        </p:nvSpPr>
        <p:spPr>
          <a:ln/>
        </p:spPr>
      </p:sp>
      <p:sp>
        <p:nvSpPr>
          <p:cNvPr id="102404" name="Rectangle 3">
            <a:extLst>
              <a:ext uri="{FF2B5EF4-FFF2-40B4-BE49-F238E27FC236}">
                <a16:creationId xmlns:a16="http://schemas.microsoft.com/office/drawing/2014/main" id="{C73457A9-1DF6-4031-B5A1-2B7D3D656851}"/>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a:extLst>
              <a:ext uri="{FF2B5EF4-FFF2-40B4-BE49-F238E27FC236}">
                <a16:creationId xmlns:a16="http://schemas.microsoft.com/office/drawing/2014/main" id="{B9561218-48BD-485B-B2E8-E5790B9A2F4B}"/>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2FA8104-7991-4DAA-810E-DBC3F673AF5A}" type="slidenum">
              <a:rPr lang="en-US" altLang="en-US" smtClean="0"/>
              <a:pPr/>
              <a:t>51</a:t>
            </a:fld>
            <a:endParaRPr lang="en-US" altLang="en-US" dirty="0"/>
          </a:p>
        </p:txBody>
      </p:sp>
      <p:sp>
        <p:nvSpPr>
          <p:cNvPr id="104451" name="Rectangle 2">
            <a:extLst>
              <a:ext uri="{FF2B5EF4-FFF2-40B4-BE49-F238E27FC236}">
                <a16:creationId xmlns:a16="http://schemas.microsoft.com/office/drawing/2014/main" id="{7F5B59CD-1FFB-44EF-A8FD-A35E1B3A21D0}"/>
              </a:ext>
            </a:extLst>
          </p:cNvPr>
          <p:cNvSpPr>
            <a:spLocks noGrp="1" noRot="1" noChangeAspect="1" noChangeArrowheads="1" noTextEdit="1"/>
          </p:cNvSpPr>
          <p:nvPr>
            <p:ph type="sldImg"/>
          </p:nvPr>
        </p:nvSpPr>
        <p:spPr>
          <a:ln/>
        </p:spPr>
      </p:sp>
      <p:sp>
        <p:nvSpPr>
          <p:cNvPr id="104452" name="Rectangle 3">
            <a:extLst>
              <a:ext uri="{FF2B5EF4-FFF2-40B4-BE49-F238E27FC236}">
                <a16:creationId xmlns:a16="http://schemas.microsoft.com/office/drawing/2014/main" id="{20D8450A-F0A9-472E-8D3F-D37B6941696B}"/>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4DE2653C-1797-4870-9354-60BB4B57C6CD}"/>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C2F02C6C-ADCE-4898-AE47-146DC3FA89D8}" type="slidenum">
              <a:rPr lang="en-US" altLang="en-US" smtClean="0"/>
              <a:pPr/>
              <a:t>52</a:t>
            </a:fld>
            <a:endParaRPr lang="en-US" altLang="en-US" dirty="0"/>
          </a:p>
        </p:txBody>
      </p:sp>
      <p:sp>
        <p:nvSpPr>
          <p:cNvPr id="106499" name="Rectangle 2">
            <a:extLst>
              <a:ext uri="{FF2B5EF4-FFF2-40B4-BE49-F238E27FC236}">
                <a16:creationId xmlns:a16="http://schemas.microsoft.com/office/drawing/2014/main" id="{E533FCEE-60F5-4788-9027-B9233DC52332}"/>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19FACD66-5596-4EFC-BC13-EB6895226231}"/>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E2417706-73DF-427A-AB9A-699B780DB8D3}"/>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972BF723-7A4B-465A-868A-B1D42B2596AC}" type="slidenum">
              <a:rPr lang="en-US" altLang="en-US" smtClean="0"/>
              <a:pPr/>
              <a:t>53</a:t>
            </a:fld>
            <a:endParaRPr lang="en-US" altLang="en-US" dirty="0"/>
          </a:p>
        </p:txBody>
      </p:sp>
      <p:sp>
        <p:nvSpPr>
          <p:cNvPr id="108547" name="Rectangle 2">
            <a:extLst>
              <a:ext uri="{FF2B5EF4-FFF2-40B4-BE49-F238E27FC236}">
                <a16:creationId xmlns:a16="http://schemas.microsoft.com/office/drawing/2014/main" id="{97E3730B-E6B7-4BE8-8439-223FD15F37B9}"/>
              </a:ext>
            </a:extLst>
          </p:cNvPr>
          <p:cNvSpPr>
            <a:spLocks noGrp="1" noRot="1" noChangeAspect="1" noChangeArrowheads="1" noTextEdit="1"/>
          </p:cNvSpPr>
          <p:nvPr>
            <p:ph type="sldImg"/>
          </p:nvPr>
        </p:nvSpPr>
        <p:spPr>
          <a:ln/>
        </p:spPr>
      </p:sp>
      <p:sp>
        <p:nvSpPr>
          <p:cNvPr id="108548" name="Rectangle 3">
            <a:extLst>
              <a:ext uri="{FF2B5EF4-FFF2-40B4-BE49-F238E27FC236}">
                <a16:creationId xmlns:a16="http://schemas.microsoft.com/office/drawing/2014/main" id="{54DD92F1-E6E6-498C-A7AA-771EDA64C8BF}"/>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230666F8-CFBC-40DE-919C-2F5117C4F29E}"/>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49AC5A4D-EA41-4EB5-ACEC-DE553A0DC2C8}" type="slidenum">
              <a:rPr lang="en-US" altLang="en-US" smtClean="0"/>
              <a:pPr/>
              <a:t>6</a:t>
            </a:fld>
            <a:endParaRPr lang="en-US" altLang="en-US" dirty="0"/>
          </a:p>
        </p:txBody>
      </p:sp>
      <p:sp>
        <p:nvSpPr>
          <p:cNvPr id="15363" name="Rectangle 2">
            <a:extLst>
              <a:ext uri="{FF2B5EF4-FFF2-40B4-BE49-F238E27FC236}">
                <a16:creationId xmlns:a16="http://schemas.microsoft.com/office/drawing/2014/main" id="{85A99C95-F561-471D-977E-8528AEFCE882}"/>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7E950EEE-C917-4470-AA7A-DE544187AE30}"/>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CA03EF44-CD9F-49AC-A1ED-03965D0C82DB}"/>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F139E804-23A0-479C-B5F4-41FF30BCDC5E}" type="slidenum">
              <a:rPr lang="en-US" altLang="en-US" smtClean="0"/>
              <a:pPr/>
              <a:t>7</a:t>
            </a:fld>
            <a:endParaRPr lang="en-US" altLang="en-US" dirty="0"/>
          </a:p>
        </p:txBody>
      </p:sp>
      <p:sp>
        <p:nvSpPr>
          <p:cNvPr id="17411" name="Rectangle 2">
            <a:extLst>
              <a:ext uri="{FF2B5EF4-FFF2-40B4-BE49-F238E27FC236}">
                <a16:creationId xmlns:a16="http://schemas.microsoft.com/office/drawing/2014/main" id="{39BBD107-1398-470E-9B93-CF2C6C76F336}"/>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FB6BAD5F-E471-4672-AEBC-3FEA1F00F2AF}"/>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7B4644CA-9D99-4005-9ADD-A08C71737819}"/>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81B36C6C-8719-47F9-88F1-75538F532CB4}" type="slidenum">
              <a:rPr lang="en-US" altLang="en-US" smtClean="0"/>
              <a:pPr/>
              <a:t>8</a:t>
            </a:fld>
            <a:endParaRPr lang="en-US" altLang="en-US" dirty="0"/>
          </a:p>
        </p:txBody>
      </p:sp>
      <p:sp>
        <p:nvSpPr>
          <p:cNvPr id="19459" name="Rectangle 2">
            <a:extLst>
              <a:ext uri="{FF2B5EF4-FFF2-40B4-BE49-F238E27FC236}">
                <a16:creationId xmlns:a16="http://schemas.microsoft.com/office/drawing/2014/main" id="{1E114713-301B-42E7-9C16-428CADE6D43B}"/>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51BC867F-C3A0-4AB7-B512-78FE4CF200C9}"/>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E7C75242-BEE5-405C-AB68-FB4F1057AE3F}"/>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A6F4E814-9528-4D44-B4AB-7D6658D20039}" type="slidenum">
              <a:rPr lang="en-US" altLang="en-US" smtClean="0"/>
              <a:pPr/>
              <a:t>9</a:t>
            </a:fld>
            <a:endParaRPr lang="en-US" altLang="en-US" dirty="0"/>
          </a:p>
        </p:txBody>
      </p:sp>
      <p:sp>
        <p:nvSpPr>
          <p:cNvPr id="21507" name="Rectangle 2">
            <a:extLst>
              <a:ext uri="{FF2B5EF4-FFF2-40B4-BE49-F238E27FC236}">
                <a16:creationId xmlns:a16="http://schemas.microsoft.com/office/drawing/2014/main" id="{64A2EFD9-8701-4089-917B-C6411ADDF0BD}"/>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E62F8C0-DE15-4AB6-99EC-2113A8A3C173}"/>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B586A5DB-E36B-4376-85AC-8A0F6D450D25}"/>
              </a:ext>
            </a:extLst>
          </p:cNvPr>
          <p:cNvSpPr>
            <a:spLocks noGrp="1" noChangeArrowheads="1"/>
          </p:cNvSpPr>
          <p:nvPr>
            <p:ph type="sldNum" sz="quarter" idx="5"/>
          </p:nvPr>
        </p:nvSpPr>
        <p:spPr>
          <a:noFill/>
        </p:spPr>
        <p:txBody>
          <a:bodyPr/>
          <a:lstStyle>
            <a:lvl1pPr defTabSz="917575">
              <a:defRPr>
                <a:solidFill>
                  <a:schemeClr val="tx1"/>
                </a:solidFill>
                <a:latin typeface="Arial" panose="020B0604020202020204" pitchFamily="34" charset="0"/>
              </a:defRPr>
            </a:lvl1pPr>
            <a:lvl2pPr marL="742950" indent="-285750" defTabSz="917575">
              <a:defRPr>
                <a:solidFill>
                  <a:schemeClr val="tx1"/>
                </a:solidFill>
                <a:latin typeface="Arial" panose="020B0604020202020204" pitchFamily="34" charset="0"/>
              </a:defRPr>
            </a:lvl2pPr>
            <a:lvl3pPr marL="1143000" indent="-228600" defTabSz="917575">
              <a:defRPr>
                <a:solidFill>
                  <a:schemeClr val="tx1"/>
                </a:solidFill>
                <a:latin typeface="Arial" panose="020B0604020202020204" pitchFamily="34" charset="0"/>
              </a:defRPr>
            </a:lvl3pPr>
            <a:lvl4pPr marL="1600200" indent="-228600" defTabSz="917575">
              <a:defRPr>
                <a:solidFill>
                  <a:schemeClr val="tx1"/>
                </a:solidFill>
                <a:latin typeface="Arial" panose="020B0604020202020204" pitchFamily="34" charset="0"/>
              </a:defRPr>
            </a:lvl4pPr>
            <a:lvl5pPr marL="2057400" indent="-228600" defTabSz="917575">
              <a:defRPr>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a:solidFill>
                  <a:schemeClr val="tx1"/>
                </a:solidFill>
                <a:latin typeface="Arial" panose="020B0604020202020204" pitchFamily="34" charset="0"/>
              </a:defRPr>
            </a:lvl9pPr>
          </a:lstStyle>
          <a:p>
            <a:fld id="{830A714D-C55E-4F46-B472-BC10A40A3203}" type="slidenum">
              <a:rPr lang="en-US" altLang="en-US" smtClean="0"/>
              <a:pPr/>
              <a:t>10</a:t>
            </a:fld>
            <a:endParaRPr lang="en-US" altLang="en-US" dirty="0"/>
          </a:p>
        </p:txBody>
      </p:sp>
      <p:sp>
        <p:nvSpPr>
          <p:cNvPr id="23555" name="Rectangle 2">
            <a:extLst>
              <a:ext uri="{FF2B5EF4-FFF2-40B4-BE49-F238E27FC236}">
                <a16:creationId xmlns:a16="http://schemas.microsoft.com/office/drawing/2014/main" id="{40524812-F8B2-4CFE-91D2-BEA8F8A5816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2EB1268D-AE9B-4493-936F-E58511E386F7}"/>
              </a:ext>
            </a:extLst>
          </p:cNvPr>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E22692D8-1FC7-43A0-A79E-2132D899F4F6}"/>
              </a:ext>
            </a:extLst>
          </p:cNvPr>
          <p:cNvGrpSpPr>
            <a:grpSpLocks/>
          </p:cNvGrpSpPr>
          <p:nvPr/>
        </p:nvGrpSpPr>
        <p:grpSpPr bwMode="auto">
          <a:xfrm>
            <a:off x="3175" y="4267200"/>
            <a:ext cx="9140825" cy="2590800"/>
            <a:chOff x="2" y="2688"/>
            <a:chExt cx="5758" cy="1632"/>
          </a:xfrm>
        </p:grpSpPr>
        <p:sp>
          <p:nvSpPr>
            <p:cNvPr id="5" name="Freeform 3">
              <a:extLst>
                <a:ext uri="{FF2B5EF4-FFF2-40B4-BE49-F238E27FC236}">
                  <a16:creationId xmlns:a16="http://schemas.microsoft.com/office/drawing/2014/main" id="{0BE0198C-3949-46DE-8A73-26625A43E651}"/>
                </a:ext>
              </a:extLst>
            </p:cNvPr>
            <p:cNvSpPr>
              <a:spLocks/>
            </p:cNvSpPr>
            <p:nvPr/>
          </p:nvSpPr>
          <p:spPr bwMode="hidden">
            <a:xfrm>
              <a:off x="2" y="2688"/>
              <a:ext cx="5758" cy="1632"/>
            </a:xfrm>
            <a:custGeom>
              <a:avLst/>
              <a:gdLst>
                <a:gd name="T0" fmla="*/ 6092 w 5740"/>
                <a:gd name="T1" fmla="*/ 0 h 4316"/>
                <a:gd name="T2" fmla="*/ 0 w 5740"/>
                <a:gd name="T3" fmla="*/ 0 h 4316"/>
                <a:gd name="T4" fmla="*/ 0 w 5740"/>
                <a:gd name="T5" fmla="*/ 0 h 4316"/>
                <a:gd name="T6" fmla="*/ 6092 w 5740"/>
                <a:gd name="T7" fmla="*/ 0 h 4316"/>
                <a:gd name="T8" fmla="*/ 6092 w 5740"/>
                <a:gd name="T9" fmla="*/ 0 h 4316"/>
                <a:gd name="T10" fmla="*/ 6092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6" name="Group 4">
              <a:extLst>
                <a:ext uri="{FF2B5EF4-FFF2-40B4-BE49-F238E27FC236}">
                  <a16:creationId xmlns:a16="http://schemas.microsoft.com/office/drawing/2014/main" id="{D0A2E256-C0EC-43D0-B229-AAF9E9644E7A}"/>
                </a:ext>
              </a:extLst>
            </p:cNvPr>
            <p:cNvGrpSpPr>
              <a:grpSpLocks/>
            </p:cNvGrpSpPr>
            <p:nvPr userDrawn="1"/>
          </p:nvGrpSpPr>
          <p:grpSpPr bwMode="auto">
            <a:xfrm>
              <a:off x="3528" y="3715"/>
              <a:ext cx="792" cy="521"/>
              <a:chOff x="3527" y="3715"/>
              <a:chExt cx="792" cy="521"/>
            </a:xfrm>
          </p:grpSpPr>
          <p:sp>
            <p:nvSpPr>
              <p:cNvPr id="57" name="Oval 5">
                <a:extLst>
                  <a:ext uri="{FF2B5EF4-FFF2-40B4-BE49-F238E27FC236}">
                    <a16:creationId xmlns:a16="http://schemas.microsoft.com/office/drawing/2014/main" id="{FD8FB48F-572D-47B6-BDE8-EFB52C386AD7}"/>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58" name="Oval 6">
                <a:extLst>
                  <a:ext uri="{FF2B5EF4-FFF2-40B4-BE49-F238E27FC236}">
                    <a16:creationId xmlns:a16="http://schemas.microsoft.com/office/drawing/2014/main" id="{DA2B03B4-8A7D-4611-9156-7F867B6C2DC7}"/>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59" name="Oval 7">
                <a:extLst>
                  <a:ext uri="{FF2B5EF4-FFF2-40B4-BE49-F238E27FC236}">
                    <a16:creationId xmlns:a16="http://schemas.microsoft.com/office/drawing/2014/main" id="{C1EB9011-EC0D-4F33-B3CE-41260BA506EB}"/>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60" name="Oval 8">
                <a:extLst>
                  <a:ext uri="{FF2B5EF4-FFF2-40B4-BE49-F238E27FC236}">
                    <a16:creationId xmlns:a16="http://schemas.microsoft.com/office/drawing/2014/main" id="{E7C060FA-4CEE-4836-A9EB-8B14822F426E}"/>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61" name="Oval 9">
                <a:extLst>
                  <a:ext uri="{FF2B5EF4-FFF2-40B4-BE49-F238E27FC236}">
                    <a16:creationId xmlns:a16="http://schemas.microsoft.com/office/drawing/2014/main" id="{02E51870-699F-4646-AC90-8B4C66CECDFA}"/>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62" name="Freeform 10">
                <a:extLst>
                  <a:ext uri="{FF2B5EF4-FFF2-40B4-BE49-F238E27FC236}">
                    <a16:creationId xmlns:a16="http://schemas.microsoft.com/office/drawing/2014/main" id="{740245E8-5118-4831-808D-44AA45A1C8D9}"/>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63" name="Freeform 11">
                <a:extLst>
                  <a:ext uri="{FF2B5EF4-FFF2-40B4-BE49-F238E27FC236}">
                    <a16:creationId xmlns:a16="http://schemas.microsoft.com/office/drawing/2014/main" id="{D5D4D3E5-37B8-4534-BA04-4A57914319F5}"/>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64" name="Freeform 12">
                <a:extLst>
                  <a:ext uri="{FF2B5EF4-FFF2-40B4-BE49-F238E27FC236}">
                    <a16:creationId xmlns:a16="http://schemas.microsoft.com/office/drawing/2014/main" id="{C37C6FB9-B420-4EFC-8BC6-7B936602F96C}"/>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65" name="Freeform 13">
                <a:extLst>
                  <a:ext uri="{FF2B5EF4-FFF2-40B4-BE49-F238E27FC236}">
                    <a16:creationId xmlns:a16="http://schemas.microsoft.com/office/drawing/2014/main" id="{2A3F60E4-661C-479B-8442-D560639E64F8}"/>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66" name="Freeform 14">
                <a:extLst>
                  <a:ext uri="{FF2B5EF4-FFF2-40B4-BE49-F238E27FC236}">
                    <a16:creationId xmlns:a16="http://schemas.microsoft.com/office/drawing/2014/main" id="{9C2381A6-A34F-42D6-9FCC-0661785CF2BB}"/>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67" name="Oval 15">
                <a:extLst>
                  <a:ext uri="{FF2B5EF4-FFF2-40B4-BE49-F238E27FC236}">
                    <a16:creationId xmlns:a16="http://schemas.microsoft.com/office/drawing/2014/main" id="{D2ABDB98-96E8-48BB-B1D4-036A602F62F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grpSp>
        <p:grpSp>
          <p:nvGrpSpPr>
            <p:cNvPr id="7" name="Group 16">
              <a:extLst>
                <a:ext uri="{FF2B5EF4-FFF2-40B4-BE49-F238E27FC236}">
                  <a16:creationId xmlns:a16="http://schemas.microsoft.com/office/drawing/2014/main" id="{0F196775-14F0-4972-A9C4-AE7D1709206A}"/>
                </a:ext>
              </a:extLst>
            </p:cNvPr>
            <p:cNvGrpSpPr>
              <a:grpSpLocks/>
            </p:cNvGrpSpPr>
            <p:nvPr userDrawn="1"/>
          </p:nvGrpSpPr>
          <p:grpSpPr bwMode="auto">
            <a:xfrm>
              <a:off x="1776" y="3631"/>
              <a:ext cx="1626" cy="683"/>
              <a:chOff x="1776" y="3631"/>
              <a:chExt cx="1626" cy="683"/>
            </a:xfrm>
          </p:grpSpPr>
          <p:sp>
            <p:nvSpPr>
              <p:cNvPr id="39" name="Oval 17">
                <a:extLst>
                  <a:ext uri="{FF2B5EF4-FFF2-40B4-BE49-F238E27FC236}">
                    <a16:creationId xmlns:a16="http://schemas.microsoft.com/office/drawing/2014/main" id="{51D5E4F2-9C40-486A-A547-23D257CBE16A}"/>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0" name="Oval 18">
                <a:extLst>
                  <a:ext uri="{FF2B5EF4-FFF2-40B4-BE49-F238E27FC236}">
                    <a16:creationId xmlns:a16="http://schemas.microsoft.com/office/drawing/2014/main" id="{74CED1EC-B859-43D2-B47C-4F6AF81AAA8D}"/>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1" name="Oval 19">
                <a:extLst>
                  <a:ext uri="{FF2B5EF4-FFF2-40B4-BE49-F238E27FC236}">
                    <a16:creationId xmlns:a16="http://schemas.microsoft.com/office/drawing/2014/main" id="{E689412F-017F-4CC9-BDFB-F6655703B07F}"/>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2" name="Oval 20">
                <a:extLst>
                  <a:ext uri="{FF2B5EF4-FFF2-40B4-BE49-F238E27FC236}">
                    <a16:creationId xmlns:a16="http://schemas.microsoft.com/office/drawing/2014/main" id="{EA299BA4-4948-4281-8895-39AB04FDD368}"/>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3" name="Oval 21">
                <a:extLst>
                  <a:ext uri="{FF2B5EF4-FFF2-40B4-BE49-F238E27FC236}">
                    <a16:creationId xmlns:a16="http://schemas.microsoft.com/office/drawing/2014/main" id="{018189A3-7B1B-4DDE-B165-2CF11BBB5108}"/>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4" name="Oval 22">
                <a:extLst>
                  <a:ext uri="{FF2B5EF4-FFF2-40B4-BE49-F238E27FC236}">
                    <a16:creationId xmlns:a16="http://schemas.microsoft.com/office/drawing/2014/main" id="{06D9AB78-C351-46CB-8248-1D6643915455}"/>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5" name="Oval 23">
                <a:extLst>
                  <a:ext uri="{FF2B5EF4-FFF2-40B4-BE49-F238E27FC236}">
                    <a16:creationId xmlns:a16="http://schemas.microsoft.com/office/drawing/2014/main" id="{CD9F65FC-D36A-4AC0-8DD8-8AF70A9C8CC5}"/>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6" name="Oval 24">
                <a:extLst>
                  <a:ext uri="{FF2B5EF4-FFF2-40B4-BE49-F238E27FC236}">
                    <a16:creationId xmlns:a16="http://schemas.microsoft.com/office/drawing/2014/main" id="{F5DFE47E-74B9-4008-8FB5-5C4424434415}"/>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47" name="Freeform 25">
                <a:extLst>
                  <a:ext uri="{FF2B5EF4-FFF2-40B4-BE49-F238E27FC236}">
                    <a16:creationId xmlns:a16="http://schemas.microsoft.com/office/drawing/2014/main" id="{C840A2AA-F64C-4B1A-B2C7-F53FD7A48202}"/>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48" name="Freeform 26">
                <a:extLst>
                  <a:ext uri="{FF2B5EF4-FFF2-40B4-BE49-F238E27FC236}">
                    <a16:creationId xmlns:a16="http://schemas.microsoft.com/office/drawing/2014/main" id="{89DBEA01-454E-4B2A-B1FE-B8AE0F94ED18}"/>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49" name="Freeform 27">
                <a:extLst>
                  <a:ext uri="{FF2B5EF4-FFF2-40B4-BE49-F238E27FC236}">
                    <a16:creationId xmlns:a16="http://schemas.microsoft.com/office/drawing/2014/main" id="{739449BD-128C-414A-AC04-657C2DA08AE8}"/>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50" name="Freeform 28">
                <a:extLst>
                  <a:ext uri="{FF2B5EF4-FFF2-40B4-BE49-F238E27FC236}">
                    <a16:creationId xmlns:a16="http://schemas.microsoft.com/office/drawing/2014/main" id="{FEEB4281-3ACC-4EAE-9C2A-DADCC0526060}"/>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51" name="Freeform 29">
                <a:extLst>
                  <a:ext uri="{FF2B5EF4-FFF2-40B4-BE49-F238E27FC236}">
                    <a16:creationId xmlns:a16="http://schemas.microsoft.com/office/drawing/2014/main" id="{095DF694-1632-43A9-9D5D-F553B420D083}"/>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52" name="Freeform 30">
                <a:extLst>
                  <a:ext uri="{FF2B5EF4-FFF2-40B4-BE49-F238E27FC236}">
                    <a16:creationId xmlns:a16="http://schemas.microsoft.com/office/drawing/2014/main" id="{96ADDE28-28C0-4A73-A16E-94D42F5176C0}"/>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53" name="Freeform 31">
                <a:extLst>
                  <a:ext uri="{FF2B5EF4-FFF2-40B4-BE49-F238E27FC236}">
                    <a16:creationId xmlns:a16="http://schemas.microsoft.com/office/drawing/2014/main" id="{21D588C2-32AC-426B-9641-A0EF95685DA8}"/>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54" name="Freeform 32">
                <a:extLst>
                  <a:ext uri="{FF2B5EF4-FFF2-40B4-BE49-F238E27FC236}">
                    <a16:creationId xmlns:a16="http://schemas.microsoft.com/office/drawing/2014/main" id="{6DEA5D70-CBD3-4263-8D79-F2A798634458}"/>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55" name="Freeform 33">
                <a:extLst>
                  <a:ext uri="{FF2B5EF4-FFF2-40B4-BE49-F238E27FC236}">
                    <a16:creationId xmlns:a16="http://schemas.microsoft.com/office/drawing/2014/main" id="{12BEF7BF-3835-4688-8E2E-39FF324DB4F1}"/>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56" name="Freeform 34">
                <a:extLst>
                  <a:ext uri="{FF2B5EF4-FFF2-40B4-BE49-F238E27FC236}">
                    <a16:creationId xmlns:a16="http://schemas.microsoft.com/office/drawing/2014/main" id="{9E1A9A81-7F40-41D2-B77A-8945589BB992}"/>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nvGrpSpPr>
            <p:cNvPr id="8" name="Group 35">
              <a:extLst>
                <a:ext uri="{FF2B5EF4-FFF2-40B4-BE49-F238E27FC236}">
                  <a16:creationId xmlns:a16="http://schemas.microsoft.com/office/drawing/2014/main" id="{DA40490B-9FF9-463E-8B4A-42C4B69B1712}"/>
                </a:ext>
              </a:extLst>
            </p:cNvPr>
            <p:cNvGrpSpPr>
              <a:grpSpLocks/>
            </p:cNvGrpSpPr>
            <p:nvPr userDrawn="1"/>
          </p:nvGrpSpPr>
          <p:grpSpPr bwMode="auto">
            <a:xfrm>
              <a:off x="4128" y="3360"/>
              <a:ext cx="1351" cy="821"/>
              <a:chOff x="4128" y="3360"/>
              <a:chExt cx="1351" cy="821"/>
            </a:xfrm>
          </p:grpSpPr>
          <p:sp>
            <p:nvSpPr>
              <p:cNvPr id="22" name="Freeform 36">
                <a:extLst>
                  <a:ext uri="{FF2B5EF4-FFF2-40B4-BE49-F238E27FC236}">
                    <a16:creationId xmlns:a16="http://schemas.microsoft.com/office/drawing/2014/main" id="{FF71A0E3-F04B-41A2-A4CD-82BB8A320457}"/>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23" name="Freeform 37">
                <a:extLst>
                  <a:ext uri="{FF2B5EF4-FFF2-40B4-BE49-F238E27FC236}">
                    <a16:creationId xmlns:a16="http://schemas.microsoft.com/office/drawing/2014/main" id="{86352E95-A02F-4888-A4FE-CB92BA769CBD}"/>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24" name="Freeform 38">
                <a:extLst>
                  <a:ext uri="{FF2B5EF4-FFF2-40B4-BE49-F238E27FC236}">
                    <a16:creationId xmlns:a16="http://schemas.microsoft.com/office/drawing/2014/main" id="{C5FB590B-EDD7-4BFB-A6ED-8A45569C203E}"/>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25" name="Freeform 39">
                <a:extLst>
                  <a:ext uri="{FF2B5EF4-FFF2-40B4-BE49-F238E27FC236}">
                    <a16:creationId xmlns:a16="http://schemas.microsoft.com/office/drawing/2014/main" id="{BF5554F0-1C17-47C8-B598-113D38B5EF2B}"/>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26" name="Freeform 40">
                <a:extLst>
                  <a:ext uri="{FF2B5EF4-FFF2-40B4-BE49-F238E27FC236}">
                    <a16:creationId xmlns:a16="http://schemas.microsoft.com/office/drawing/2014/main" id="{A5052C8E-5184-4E29-9FFC-56C2F5606E8A}"/>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27" name="Freeform 41">
                <a:extLst>
                  <a:ext uri="{FF2B5EF4-FFF2-40B4-BE49-F238E27FC236}">
                    <a16:creationId xmlns:a16="http://schemas.microsoft.com/office/drawing/2014/main" id="{EF4E51B4-3B34-48A0-A159-3C589E58AE7B}"/>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28" name="Freeform 42">
                <a:extLst>
                  <a:ext uri="{FF2B5EF4-FFF2-40B4-BE49-F238E27FC236}">
                    <a16:creationId xmlns:a16="http://schemas.microsoft.com/office/drawing/2014/main" id="{87978E28-5399-40ED-A790-78360022BCA4}"/>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29" name="Freeform 43">
                <a:extLst>
                  <a:ext uri="{FF2B5EF4-FFF2-40B4-BE49-F238E27FC236}">
                    <a16:creationId xmlns:a16="http://schemas.microsoft.com/office/drawing/2014/main" id="{D38BAD40-D2F4-44E0-9FD0-867498A82B93}"/>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30" name="Freeform 44">
                <a:extLst>
                  <a:ext uri="{FF2B5EF4-FFF2-40B4-BE49-F238E27FC236}">
                    <a16:creationId xmlns:a16="http://schemas.microsoft.com/office/drawing/2014/main" id="{BDA58152-FFDC-494B-B0E7-F2745D4CFAF4}"/>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31" name="Freeform 45">
                <a:extLst>
                  <a:ext uri="{FF2B5EF4-FFF2-40B4-BE49-F238E27FC236}">
                    <a16:creationId xmlns:a16="http://schemas.microsoft.com/office/drawing/2014/main" id="{921C1EA2-E3BA-447C-B7C2-AB8F1476BA53}"/>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32" name="Freeform 46">
                <a:extLst>
                  <a:ext uri="{FF2B5EF4-FFF2-40B4-BE49-F238E27FC236}">
                    <a16:creationId xmlns:a16="http://schemas.microsoft.com/office/drawing/2014/main" id="{68ACFACA-4834-4BE0-B075-7C3C8BBC9997}"/>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33" name="Oval 47">
                <a:extLst>
                  <a:ext uri="{FF2B5EF4-FFF2-40B4-BE49-F238E27FC236}">
                    <a16:creationId xmlns:a16="http://schemas.microsoft.com/office/drawing/2014/main" id="{6A180AF4-DE4A-4F39-A685-C0ECE7FB89C6}"/>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34" name="Oval 48">
                <a:extLst>
                  <a:ext uri="{FF2B5EF4-FFF2-40B4-BE49-F238E27FC236}">
                    <a16:creationId xmlns:a16="http://schemas.microsoft.com/office/drawing/2014/main" id="{29DB410C-D687-4F87-9C99-320CA5169B2A}"/>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35" name="Oval 49">
                <a:extLst>
                  <a:ext uri="{FF2B5EF4-FFF2-40B4-BE49-F238E27FC236}">
                    <a16:creationId xmlns:a16="http://schemas.microsoft.com/office/drawing/2014/main" id="{DB65F031-2978-41C8-B893-D6A20293F92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36" name="Oval 50">
                <a:extLst>
                  <a:ext uri="{FF2B5EF4-FFF2-40B4-BE49-F238E27FC236}">
                    <a16:creationId xmlns:a16="http://schemas.microsoft.com/office/drawing/2014/main" id="{64F6519C-0E19-4994-9001-8D95A87AC9E9}"/>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37" name="Oval 51">
                <a:extLst>
                  <a:ext uri="{FF2B5EF4-FFF2-40B4-BE49-F238E27FC236}">
                    <a16:creationId xmlns:a16="http://schemas.microsoft.com/office/drawing/2014/main" id="{53A2C4E8-5671-4863-BBE3-069D0E9B06D0}"/>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38" name="Oval 52">
                <a:extLst>
                  <a:ext uri="{FF2B5EF4-FFF2-40B4-BE49-F238E27FC236}">
                    <a16:creationId xmlns:a16="http://schemas.microsoft.com/office/drawing/2014/main" id="{8CEE08A4-D1D0-4598-9A50-20BB0E461EC2}"/>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grpSp>
        <p:grpSp>
          <p:nvGrpSpPr>
            <p:cNvPr id="9" name="Group 53">
              <a:extLst>
                <a:ext uri="{FF2B5EF4-FFF2-40B4-BE49-F238E27FC236}">
                  <a16:creationId xmlns:a16="http://schemas.microsoft.com/office/drawing/2014/main" id="{46DE1048-911A-4194-BAC9-30BB93ABD61C}"/>
                </a:ext>
              </a:extLst>
            </p:cNvPr>
            <p:cNvGrpSpPr>
              <a:grpSpLocks/>
            </p:cNvGrpSpPr>
            <p:nvPr userDrawn="1"/>
          </p:nvGrpSpPr>
          <p:grpSpPr bwMode="auto">
            <a:xfrm>
              <a:off x="5280" y="3024"/>
              <a:ext cx="425" cy="258"/>
              <a:chOff x="5280" y="3024"/>
              <a:chExt cx="425" cy="258"/>
            </a:xfrm>
          </p:grpSpPr>
          <p:sp>
            <p:nvSpPr>
              <p:cNvPr id="10" name="Freeform 54">
                <a:extLst>
                  <a:ext uri="{FF2B5EF4-FFF2-40B4-BE49-F238E27FC236}">
                    <a16:creationId xmlns:a16="http://schemas.microsoft.com/office/drawing/2014/main" id="{24A8A40A-62A5-4BBB-AA66-44D42A9F858F}"/>
                  </a:ext>
                </a:extLst>
              </p:cNvPr>
              <p:cNvSpPr>
                <a:spLocks/>
              </p:cNvSpPr>
              <p:nvPr/>
            </p:nvSpPr>
            <p:spPr bwMode="hidden">
              <a:xfrm>
                <a:off x="5280" y="3186"/>
                <a:ext cx="383" cy="96"/>
              </a:xfrm>
              <a:custGeom>
                <a:avLst/>
                <a:gdLst>
                  <a:gd name="T0" fmla="*/ 228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28 w 382"/>
                  <a:gd name="T19" fmla="*/ 96 h 96"/>
                  <a:gd name="T20" fmla="*/ 282 w 382"/>
                  <a:gd name="T21" fmla="*/ 90 h 96"/>
                  <a:gd name="T22" fmla="*/ 330 w 382"/>
                  <a:gd name="T23" fmla="*/ 84 h 96"/>
                  <a:gd name="T24" fmla="*/ 371 w 382"/>
                  <a:gd name="T25" fmla="*/ 66 h 96"/>
                  <a:gd name="T26" fmla="*/ 401 w 382"/>
                  <a:gd name="T27" fmla="*/ 42 h 96"/>
                  <a:gd name="T28" fmla="*/ 395 w 382"/>
                  <a:gd name="T29" fmla="*/ 42 h 96"/>
                  <a:gd name="T30" fmla="*/ 365 w 382"/>
                  <a:gd name="T31" fmla="*/ 66 h 96"/>
                  <a:gd name="T32" fmla="*/ 324 w 382"/>
                  <a:gd name="T33" fmla="*/ 78 h 96"/>
                  <a:gd name="T34" fmla="*/ 282 w 382"/>
                  <a:gd name="T35" fmla="*/ 90 h 96"/>
                  <a:gd name="T36" fmla="*/ 228 w 382"/>
                  <a:gd name="T37" fmla="*/ 96 h 96"/>
                  <a:gd name="T38" fmla="*/ 228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 name="Freeform 55">
                <a:extLst>
                  <a:ext uri="{FF2B5EF4-FFF2-40B4-BE49-F238E27FC236}">
                    <a16:creationId xmlns:a16="http://schemas.microsoft.com/office/drawing/2014/main" id="{64597B93-CEEB-471C-947F-0676A07E321E}"/>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2" name="Freeform 56">
                <a:extLst>
                  <a:ext uri="{FF2B5EF4-FFF2-40B4-BE49-F238E27FC236}">
                    <a16:creationId xmlns:a16="http://schemas.microsoft.com/office/drawing/2014/main" id="{A71A6CBE-9ED5-4009-93EE-86BA1013B909}"/>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3" name="Freeform 57">
                <a:extLst>
                  <a:ext uri="{FF2B5EF4-FFF2-40B4-BE49-F238E27FC236}">
                    <a16:creationId xmlns:a16="http://schemas.microsoft.com/office/drawing/2014/main" id="{E04B5238-BCD7-494E-BFDA-AF2993C3F677}"/>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4" name="Freeform 58">
                <a:extLst>
                  <a:ext uri="{FF2B5EF4-FFF2-40B4-BE49-F238E27FC236}">
                    <a16:creationId xmlns:a16="http://schemas.microsoft.com/office/drawing/2014/main" id="{CD45ADE1-46D9-44BF-9A16-295AD6ECC19F}"/>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5" name="Freeform 59">
                <a:extLst>
                  <a:ext uri="{FF2B5EF4-FFF2-40B4-BE49-F238E27FC236}">
                    <a16:creationId xmlns:a16="http://schemas.microsoft.com/office/drawing/2014/main" id="{4B84BC9D-DA8D-4478-9AAE-E2DC5CE4D358}"/>
                  </a:ext>
                </a:extLst>
              </p:cNvPr>
              <p:cNvSpPr>
                <a:spLocks/>
              </p:cNvSpPr>
              <p:nvPr/>
            </p:nvSpPr>
            <p:spPr bwMode="hidden">
              <a:xfrm>
                <a:off x="5489" y="3042"/>
                <a:ext cx="186" cy="210"/>
              </a:xfrm>
              <a:custGeom>
                <a:avLst/>
                <a:gdLst>
                  <a:gd name="T0" fmla="*/ 0 w 185"/>
                  <a:gd name="T1" fmla="*/ 6 h 210"/>
                  <a:gd name="T2" fmla="*/ 66 w 185"/>
                  <a:gd name="T3" fmla="*/ 12 h 210"/>
                  <a:gd name="T4" fmla="*/ 138 w 185"/>
                  <a:gd name="T5" fmla="*/ 36 h 210"/>
                  <a:gd name="T6" fmla="*/ 174 w 185"/>
                  <a:gd name="T7" fmla="*/ 72 h 210"/>
                  <a:gd name="T8" fmla="*/ 180 w 185"/>
                  <a:gd name="T9" fmla="*/ 90 h 210"/>
                  <a:gd name="T10" fmla="*/ 186 w 185"/>
                  <a:gd name="T11" fmla="*/ 114 h 210"/>
                  <a:gd name="T12" fmla="*/ 180 w 185"/>
                  <a:gd name="T13" fmla="*/ 138 h 210"/>
                  <a:gd name="T14" fmla="*/ 168 w 185"/>
                  <a:gd name="T15" fmla="*/ 162 h 210"/>
                  <a:gd name="T16" fmla="*/ 138 w 185"/>
                  <a:gd name="T17" fmla="*/ 180 h 210"/>
                  <a:gd name="T18" fmla="*/ 90 w 185"/>
                  <a:gd name="T19" fmla="*/ 198 h 210"/>
                  <a:gd name="T20" fmla="*/ 115 w 185"/>
                  <a:gd name="T21" fmla="*/ 210 h 210"/>
                  <a:gd name="T22" fmla="*/ 150 w 185"/>
                  <a:gd name="T23" fmla="*/ 192 h 210"/>
                  <a:gd name="T24" fmla="*/ 180 w 185"/>
                  <a:gd name="T25" fmla="*/ 168 h 210"/>
                  <a:gd name="T26" fmla="*/ 198 w 185"/>
                  <a:gd name="T27" fmla="*/ 144 h 210"/>
                  <a:gd name="T28" fmla="*/ 204 w 185"/>
                  <a:gd name="T29" fmla="*/ 114 h 210"/>
                  <a:gd name="T30" fmla="*/ 198 w 185"/>
                  <a:gd name="T31" fmla="*/ 90 h 210"/>
                  <a:gd name="T32" fmla="*/ 192 w 185"/>
                  <a:gd name="T33" fmla="*/ 66 h 210"/>
                  <a:gd name="T34" fmla="*/ 174 w 185"/>
                  <a:gd name="T35" fmla="*/ 48 h 210"/>
                  <a:gd name="T36" fmla="*/ 150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6" name="Freeform 60">
                <a:extLst>
                  <a:ext uri="{FF2B5EF4-FFF2-40B4-BE49-F238E27FC236}">
                    <a16:creationId xmlns:a16="http://schemas.microsoft.com/office/drawing/2014/main" id="{8ECE10DE-471D-4E07-BCCD-43A156343AB0}"/>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7" name="Group 61">
                <a:extLst>
                  <a:ext uri="{FF2B5EF4-FFF2-40B4-BE49-F238E27FC236}">
                    <a16:creationId xmlns:a16="http://schemas.microsoft.com/office/drawing/2014/main" id="{FDC3A075-C8CE-4B6A-A3E0-D5F132A4DB4F}"/>
                  </a:ext>
                </a:extLst>
              </p:cNvPr>
              <p:cNvGrpSpPr>
                <a:grpSpLocks/>
              </p:cNvGrpSpPr>
              <p:nvPr/>
            </p:nvGrpSpPr>
            <p:grpSpPr bwMode="auto">
              <a:xfrm>
                <a:off x="5381" y="3085"/>
                <a:ext cx="227" cy="132"/>
                <a:chOff x="5381" y="3085"/>
                <a:chExt cx="227" cy="132"/>
              </a:xfrm>
            </p:grpSpPr>
            <p:sp>
              <p:nvSpPr>
                <p:cNvPr id="18" name="Oval 62">
                  <a:extLst>
                    <a:ext uri="{FF2B5EF4-FFF2-40B4-BE49-F238E27FC236}">
                      <a16:creationId xmlns:a16="http://schemas.microsoft.com/office/drawing/2014/main" id="{206205E9-62B4-43D0-B359-ECC22EEF7F8A}"/>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sp>
              <p:nvSpPr>
                <p:cNvPr id="19" name="Oval 63">
                  <a:extLst>
                    <a:ext uri="{FF2B5EF4-FFF2-40B4-BE49-F238E27FC236}">
                      <a16:creationId xmlns:a16="http://schemas.microsoft.com/office/drawing/2014/main" id="{8CCF963B-2FB3-4E91-8B96-3E8EF41F2A19}"/>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sp>
              <p:nvSpPr>
                <p:cNvPr id="20" name="Oval 64">
                  <a:extLst>
                    <a:ext uri="{FF2B5EF4-FFF2-40B4-BE49-F238E27FC236}">
                      <a16:creationId xmlns:a16="http://schemas.microsoft.com/office/drawing/2014/main" id="{8A27468D-BB33-4793-9496-BF3A0B3F4D86}"/>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sp>
              <p:nvSpPr>
                <p:cNvPr id="21" name="Oval 65">
                  <a:extLst>
                    <a:ext uri="{FF2B5EF4-FFF2-40B4-BE49-F238E27FC236}">
                      <a16:creationId xmlns:a16="http://schemas.microsoft.com/office/drawing/2014/main" id="{9CC20949-EF64-40F1-A331-739D2737B06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grpSp>
        </p:grpSp>
      </p:grpSp>
      <p:sp>
        <p:nvSpPr>
          <p:cNvPr id="1725506" name="Rectangle 66"/>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a:t>Click to edit Master title style</a:t>
            </a:r>
          </a:p>
        </p:txBody>
      </p:sp>
      <p:sp>
        <p:nvSpPr>
          <p:cNvPr id="172550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68" name="Rectangle 68">
            <a:extLst>
              <a:ext uri="{FF2B5EF4-FFF2-40B4-BE49-F238E27FC236}">
                <a16:creationId xmlns:a16="http://schemas.microsoft.com/office/drawing/2014/main" id="{FEBC4E0E-8C86-40FD-9C8C-48BCEFBF5B52}"/>
              </a:ext>
            </a:extLst>
          </p:cNvPr>
          <p:cNvSpPr>
            <a:spLocks noGrp="1" noChangeArrowheads="1"/>
          </p:cNvSpPr>
          <p:nvPr>
            <p:ph type="dt" sz="quarter" idx="10"/>
          </p:nvPr>
        </p:nvSpPr>
        <p:spPr>
          <a:xfrm>
            <a:off x="457200" y="6248400"/>
            <a:ext cx="2133600" cy="457200"/>
          </a:xfrm>
        </p:spPr>
        <p:txBody>
          <a:bodyPr/>
          <a:lstStyle>
            <a:lvl1pPr>
              <a:defRPr/>
            </a:lvl1pPr>
          </a:lstStyle>
          <a:p>
            <a:pPr>
              <a:defRPr/>
            </a:pPr>
            <a:endParaRPr lang="en-US" dirty="0"/>
          </a:p>
        </p:txBody>
      </p:sp>
      <p:sp>
        <p:nvSpPr>
          <p:cNvPr id="69" name="Rectangle 69">
            <a:extLst>
              <a:ext uri="{FF2B5EF4-FFF2-40B4-BE49-F238E27FC236}">
                <a16:creationId xmlns:a16="http://schemas.microsoft.com/office/drawing/2014/main" id="{9FAF16DF-8A90-4D54-B37D-8111E4629EAB}"/>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dirty="0"/>
          </a:p>
        </p:txBody>
      </p:sp>
      <p:sp>
        <p:nvSpPr>
          <p:cNvPr id="70" name="Rectangle 70">
            <a:extLst>
              <a:ext uri="{FF2B5EF4-FFF2-40B4-BE49-F238E27FC236}">
                <a16:creationId xmlns:a16="http://schemas.microsoft.com/office/drawing/2014/main" id="{538957B8-4AE0-4448-AB4F-E5228DF90651}"/>
              </a:ext>
            </a:extLst>
          </p:cNvPr>
          <p:cNvSpPr>
            <a:spLocks noGrp="1" noChangeArrowheads="1"/>
          </p:cNvSpPr>
          <p:nvPr>
            <p:ph type="sldNum" sz="quarter" idx="12"/>
          </p:nvPr>
        </p:nvSpPr>
        <p:spPr>
          <a:xfrm>
            <a:off x="6553200" y="6248400"/>
            <a:ext cx="2133600" cy="457200"/>
          </a:xfrm>
        </p:spPr>
        <p:txBody>
          <a:bodyPr/>
          <a:lstStyle>
            <a:lvl1pPr>
              <a:defRPr/>
            </a:lvl1pPr>
          </a:lstStyle>
          <a:p>
            <a:pPr>
              <a:defRPr/>
            </a:pPr>
            <a:fld id="{D3978E36-19AE-46FB-AA35-AAAFEFA0AED3}" type="slidenum">
              <a:rPr lang="en-US" altLang="en-US"/>
              <a:pPr>
                <a:defRPr/>
              </a:pPr>
              <a:t>‹#›</a:t>
            </a:fld>
            <a:endParaRPr lang="en-US" altLang="en-US" dirty="0"/>
          </a:p>
        </p:txBody>
      </p:sp>
    </p:spTree>
    <p:extLst>
      <p:ext uri="{BB962C8B-B14F-4D97-AF65-F5344CB8AC3E}">
        <p14:creationId xmlns:p14="http://schemas.microsoft.com/office/powerpoint/2010/main" val="3967588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C3A96101-AD03-4FB4-840E-DA5F58270ED4}"/>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5" name="Rectangle 70">
            <a:extLst>
              <a:ext uri="{FF2B5EF4-FFF2-40B4-BE49-F238E27FC236}">
                <a16:creationId xmlns:a16="http://schemas.microsoft.com/office/drawing/2014/main" id="{0816C9E3-20B5-4C4E-8D8A-2501E4C8670F}"/>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1">
            <a:extLst>
              <a:ext uri="{FF2B5EF4-FFF2-40B4-BE49-F238E27FC236}">
                <a16:creationId xmlns:a16="http://schemas.microsoft.com/office/drawing/2014/main" id="{F587C4D6-B91B-4294-9671-FAA0DF597BE0}"/>
              </a:ext>
            </a:extLst>
          </p:cNvPr>
          <p:cNvSpPr>
            <a:spLocks noGrp="1" noChangeArrowheads="1"/>
          </p:cNvSpPr>
          <p:nvPr>
            <p:ph type="sldNum" sz="quarter" idx="12"/>
          </p:nvPr>
        </p:nvSpPr>
        <p:spPr>
          <a:ln/>
        </p:spPr>
        <p:txBody>
          <a:bodyPr/>
          <a:lstStyle>
            <a:lvl1pPr>
              <a:defRPr/>
            </a:lvl1pPr>
          </a:lstStyle>
          <a:p>
            <a:pPr>
              <a:defRPr/>
            </a:pPr>
            <a:fld id="{2E922FE8-2688-4407-80ED-0D61CE73DB5B}" type="slidenum">
              <a:rPr lang="en-US" altLang="en-US"/>
              <a:pPr>
                <a:defRPr/>
              </a:pPr>
              <a:t>‹#›</a:t>
            </a:fld>
            <a:endParaRPr lang="en-US" altLang="en-US" dirty="0"/>
          </a:p>
        </p:txBody>
      </p:sp>
    </p:spTree>
    <p:extLst>
      <p:ext uri="{BB962C8B-B14F-4D97-AF65-F5344CB8AC3E}">
        <p14:creationId xmlns:p14="http://schemas.microsoft.com/office/powerpoint/2010/main" val="314182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C3F4D93D-B6D2-4CA4-8FF8-9975DA3E893F}"/>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5" name="Rectangle 70">
            <a:extLst>
              <a:ext uri="{FF2B5EF4-FFF2-40B4-BE49-F238E27FC236}">
                <a16:creationId xmlns:a16="http://schemas.microsoft.com/office/drawing/2014/main" id="{184C82CE-0632-4C23-8AE3-BEADA7680434}"/>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1">
            <a:extLst>
              <a:ext uri="{FF2B5EF4-FFF2-40B4-BE49-F238E27FC236}">
                <a16:creationId xmlns:a16="http://schemas.microsoft.com/office/drawing/2014/main" id="{5AD7C472-ED44-4141-8286-FE674FDEE7E3}"/>
              </a:ext>
            </a:extLst>
          </p:cNvPr>
          <p:cNvSpPr>
            <a:spLocks noGrp="1" noChangeArrowheads="1"/>
          </p:cNvSpPr>
          <p:nvPr>
            <p:ph type="sldNum" sz="quarter" idx="12"/>
          </p:nvPr>
        </p:nvSpPr>
        <p:spPr>
          <a:ln/>
        </p:spPr>
        <p:txBody>
          <a:bodyPr/>
          <a:lstStyle>
            <a:lvl1pPr>
              <a:defRPr/>
            </a:lvl1pPr>
          </a:lstStyle>
          <a:p>
            <a:pPr>
              <a:defRPr/>
            </a:pPr>
            <a:fld id="{2EDC80E4-8836-4076-998D-D64C57327CA3}" type="slidenum">
              <a:rPr lang="en-US" altLang="en-US"/>
              <a:pPr>
                <a:defRPr/>
              </a:pPr>
              <a:t>‹#›</a:t>
            </a:fld>
            <a:endParaRPr lang="en-US" altLang="en-US" dirty="0"/>
          </a:p>
        </p:txBody>
      </p:sp>
    </p:spTree>
    <p:extLst>
      <p:ext uri="{BB962C8B-B14F-4D97-AF65-F5344CB8AC3E}">
        <p14:creationId xmlns:p14="http://schemas.microsoft.com/office/powerpoint/2010/main" val="256956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9">
            <a:extLst>
              <a:ext uri="{FF2B5EF4-FFF2-40B4-BE49-F238E27FC236}">
                <a16:creationId xmlns:a16="http://schemas.microsoft.com/office/drawing/2014/main" id="{B927AE6D-7595-489E-A604-505A9DFFF789}"/>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7" name="Rectangle 70">
            <a:extLst>
              <a:ext uri="{FF2B5EF4-FFF2-40B4-BE49-F238E27FC236}">
                <a16:creationId xmlns:a16="http://schemas.microsoft.com/office/drawing/2014/main" id="{8D8CD827-2C3D-416D-A565-1606385C6F0E}"/>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71">
            <a:extLst>
              <a:ext uri="{FF2B5EF4-FFF2-40B4-BE49-F238E27FC236}">
                <a16:creationId xmlns:a16="http://schemas.microsoft.com/office/drawing/2014/main" id="{461C4AC0-1A6A-4427-9061-D50688609338}"/>
              </a:ext>
            </a:extLst>
          </p:cNvPr>
          <p:cNvSpPr>
            <a:spLocks noGrp="1" noChangeArrowheads="1"/>
          </p:cNvSpPr>
          <p:nvPr>
            <p:ph type="sldNum" sz="quarter" idx="12"/>
          </p:nvPr>
        </p:nvSpPr>
        <p:spPr>
          <a:ln/>
        </p:spPr>
        <p:txBody>
          <a:bodyPr/>
          <a:lstStyle>
            <a:lvl1pPr>
              <a:defRPr/>
            </a:lvl1pPr>
          </a:lstStyle>
          <a:p>
            <a:pPr>
              <a:defRPr/>
            </a:pPr>
            <a:fld id="{4774C7F2-9B08-4B1B-A42A-94D8FD5EAF9A}" type="slidenum">
              <a:rPr lang="en-US" altLang="en-US"/>
              <a:pPr>
                <a:defRPr/>
              </a:pPr>
              <a:t>‹#›</a:t>
            </a:fld>
            <a:endParaRPr lang="en-US" altLang="en-US" dirty="0"/>
          </a:p>
        </p:txBody>
      </p:sp>
    </p:spTree>
    <p:extLst>
      <p:ext uri="{BB962C8B-B14F-4D97-AF65-F5344CB8AC3E}">
        <p14:creationId xmlns:p14="http://schemas.microsoft.com/office/powerpoint/2010/main" val="3330760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B0EA93CB-D7B1-48BB-A5A2-5F521295FF49}"/>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5" name="Rectangle 70">
            <a:extLst>
              <a:ext uri="{FF2B5EF4-FFF2-40B4-BE49-F238E27FC236}">
                <a16:creationId xmlns:a16="http://schemas.microsoft.com/office/drawing/2014/main" id="{8FE40508-D513-4C24-9740-0AB671BA2AD5}"/>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1">
            <a:extLst>
              <a:ext uri="{FF2B5EF4-FFF2-40B4-BE49-F238E27FC236}">
                <a16:creationId xmlns:a16="http://schemas.microsoft.com/office/drawing/2014/main" id="{DC0F89DF-38A5-42A6-9FE2-433DD0A30AD0}"/>
              </a:ext>
            </a:extLst>
          </p:cNvPr>
          <p:cNvSpPr>
            <a:spLocks noGrp="1" noChangeArrowheads="1"/>
          </p:cNvSpPr>
          <p:nvPr>
            <p:ph type="sldNum" sz="quarter" idx="12"/>
          </p:nvPr>
        </p:nvSpPr>
        <p:spPr>
          <a:ln/>
        </p:spPr>
        <p:txBody>
          <a:bodyPr/>
          <a:lstStyle>
            <a:lvl1pPr>
              <a:defRPr/>
            </a:lvl1pPr>
          </a:lstStyle>
          <a:p>
            <a:pPr>
              <a:defRPr/>
            </a:pPr>
            <a:fld id="{8DC377ED-86EC-485F-BEFA-FFD76EB5A3E0}" type="slidenum">
              <a:rPr lang="en-US" altLang="en-US"/>
              <a:pPr>
                <a:defRPr/>
              </a:pPr>
              <a:t>‹#›</a:t>
            </a:fld>
            <a:endParaRPr lang="en-US" altLang="en-US" dirty="0"/>
          </a:p>
        </p:txBody>
      </p:sp>
    </p:spTree>
    <p:extLst>
      <p:ext uri="{BB962C8B-B14F-4D97-AF65-F5344CB8AC3E}">
        <p14:creationId xmlns:p14="http://schemas.microsoft.com/office/powerpoint/2010/main" val="235515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9">
            <a:extLst>
              <a:ext uri="{FF2B5EF4-FFF2-40B4-BE49-F238E27FC236}">
                <a16:creationId xmlns:a16="http://schemas.microsoft.com/office/drawing/2014/main" id="{DC05C419-B385-436C-A799-5483D1B6A2F9}"/>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5" name="Rectangle 70">
            <a:extLst>
              <a:ext uri="{FF2B5EF4-FFF2-40B4-BE49-F238E27FC236}">
                <a16:creationId xmlns:a16="http://schemas.microsoft.com/office/drawing/2014/main" id="{78901452-BCDB-46C9-BCCC-3BCF074674ED}"/>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1">
            <a:extLst>
              <a:ext uri="{FF2B5EF4-FFF2-40B4-BE49-F238E27FC236}">
                <a16:creationId xmlns:a16="http://schemas.microsoft.com/office/drawing/2014/main" id="{54229181-4800-45BF-B3A5-1302A1EB253C}"/>
              </a:ext>
            </a:extLst>
          </p:cNvPr>
          <p:cNvSpPr>
            <a:spLocks noGrp="1" noChangeArrowheads="1"/>
          </p:cNvSpPr>
          <p:nvPr>
            <p:ph type="sldNum" sz="quarter" idx="12"/>
          </p:nvPr>
        </p:nvSpPr>
        <p:spPr>
          <a:ln/>
        </p:spPr>
        <p:txBody>
          <a:bodyPr/>
          <a:lstStyle>
            <a:lvl1pPr>
              <a:defRPr/>
            </a:lvl1pPr>
          </a:lstStyle>
          <a:p>
            <a:pPr>
              <a:defRPr/>
            </a:pPr>
            <a:fld id="{28B1E0CD-2E8B-4A9D-A379-A10007357EF8}" type="slidenum">
              <a:rPr lang="en-US" altLang="en-US"/>
              <a:pPr>
                <a:defRPr/>
              </a:pPr>
              <a:t>‹#›</a:t>
            </a:fld>
            <a:endParaRPr lang="en-US" altLang="en-US" dirty="0"/>
          </a:p>
        </p:txBody>
      </p:sp>
    </p:spTree>
    <p:extLst>
      <p:ext uri="{BB962C8B-B14F-4D97-AF65-F5344CB8AC3E}">
        <p14:creationId xmlns:p14="http://schemas.microsoft.com/office/powerpoint/2010/main" val="173382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49B955B0-4554-4F61-A4B9-41E46C4BD41B}"/>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6" name="Rectangle 70">
            <a:extLst>
              <a:ext uri="{FF2B5EF4-FFF2-40B4-BE49-F238E27FC236}">
                <a16:creationId xmlns:a16="http://schemas.microsoft.com/office/drawing/2014/main" id="{1751ED38-725B-4D83-8218-499089822727}"/>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1">
            <a:extLst>
              <a:ext uri="{FF2B5EF4-FFF2-40B4-BE49-F238E27FC236}">
                <a16:creationId xmlns:a16="http://schemas.microsoft.com/office/drawing/2014/main" id="{7C227615-0143-4458-BD4B-0AAC1A6A9E54}"/>
              </a:ext>
            </a:extLst>
          </p:cNvPr>
          <p:cNvSpPr>
            <a:spLocks noGrp="1" noChangeArrowheads="1"/>
          </p:cNvSpPr>
          <p:nvPr>
            <p:ph type="sldNum" sz="quarter" idx="12"/>
          </p:nvPr>
        </p:nvSpPr>
        <p:spPr>
          <a:ln/>
        </p:spPr>
        <p:txBody>
          <a:bodyPr/>
          <a:lstStyle>
            <a:lvl1pPr>
              <a:defRPr/>
            </a:lvl1pPr>
          </a:lstStyle>
          <a:p>
            <a:pPr>
              <a:defRPr/>
            </a:pPr>
            <a:fld id="{028DF642-BE84-4ECA-9A64-B07848862A72}" type="slidenum">
              <a:rPr lang="en-US" altLang="en-US"/>
              <a:pPr>
                <a:defRPr/>
              </a:pPr>
              <a:t>‹#›</a:t>
            </a:fld>
            <a:endParaRPr lang="en-US" altLang="en-US" dirty="0"/>
          </a:p>
        </p:txBody>
      </p:sp>
    </p:spTree>
    <p:extLst>
      <p:ext uri="{BB962C8B-B14F-4D97-AF65-F5344CB8AC3E}">
        <p14:creationId xmlns:p14="http://schemas.microsoft.com/office/powerpoint/2010/main" val="2722527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9">
            <a:extLst>
              <a:ext uri="{FF2B5EF4-FFF2-40B4-BE49-F238E27FC236}">
                <a16:creationId xmlns:a16="http://schemas.microsoft.com/office/drawing/2014/main" id="{348BE134-DF5A-40F3-886A-3384865C02C0}"/>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8" name="Rectangle 70">
            <a:extLst>
              <a:ext uri="{FF2B5EF4-FFF2-40B4-BE49-F238E27FC236}">
                <a16:creationId xmlns:a16="http://schemas.microsoft.com/office/drawing/2014/main" id="{71BE232B-5C6B-4A72-91E0-B0797CF0D920}"/>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1">
            <a:extLst>
              <a:ext uri="{FF2B5EF4-FFF2-40B4-BE49-F238E27FC236}">
                <a16:creationId xmlns:a16="http://schemas.microsoft.com/office/drawing/2014/main" id="{4C51BCAA-F4FA-42E8-910C-984F3E64E40D}"/>
              </a:ext>
            </a:extLst>
          </p:cNvPr>
          <p:cNvSpPr>
            <a:spLocks noGrp="1" noChangeArrowheads="1"/>
          </p:cNvSpPr>
          <p:nvPr>
            <p:ph type="sldNum" sz="quarter" idx="12"/>
          </p:nvPr>
        </p:nvSpPr>
        <p:spPr>
          <a:ln/>
        </p:spPr>
        <p:txBody>
          <a:bodyPr/>
          <a:lstStyle>
            <a:lvl1pPr>
              <a:defRPr/>
            </a:lvl1pPr>
          </a:lstStyle>
          <a:p>
            <a:pPr>
              <a:defRPr/>
            </a:pPr>
            <a:fld id="{E6AF50D7-5B6C-4C06-B305-89197D99C463}" type="slidenum">
              <a:rPr lang="en-US" altLang="en-US"/>
              <a:pPr>
                <a:defRPr/>
              </a:pPr>
              <a:t>‹#›</a:t>
            </a:fld>
            <a:endParaRPr lang="en-US" altLang="en-US" dirty="0"/>
          </a:p>
        </p:txBody>
      </p:sp>
    </p:spTree>
    <p:extLst>
      <p:ext uri="{BB962C8B-B14F-4D97-AF65-F5344CB8AC3E}">
        <p14:creationId xmlns:p14="http://schemas.microsoft.com/office/powerpoint/2010/main" val="419453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9">
            <a:extLst>
              <a:ext uri="{FF2B5EF4-FFF2-40B4-BE49-F238E27FC236}">
                <a16:creationId xmlns:a16="http://schemas.microsoft.com/office/drawing/2014/main" id="{47D08B15-4958-4250-8A6E-0D64EA55FAA2}"/>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4" name="Rectangle 70">
            <a:extLst>
              <a:ext uri="{FF2B5EF4-FFF2-40B4-BE49-F238E27FC236}">
                <a16:creationId xmlns:a16="http://schemas.microsoft.com/office/drawing/2014/main" id="{E01878D9-F8D7-4B8C-98EF-A157D80A9518}"/>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1">
            <a:extLst>
              <a:ext uri="{FF2B5EF4-FFF2-40B4-BE49-F238E27FC236}">
                <a16:creationId xmlns:a16="http://schemas.microsoft.com/office/drawing/2014/main" id="{2D216517-EB9E-4257-BB91-812AB47DA105}"/>
              </a:ext>
            </a:extLst>
          </p:cNvPr>
          <p:cNvSpPr>
            <a:spLocks noGrp="1" noChangeArrowheads="1"/>
          </p:cNvSpPr>
          <p:nvPr>
            <p:ph type="sldNum" sz="quarter" idx="12"/>
          </p:nvPr>
        </p:nvSpPr>
        <p:spPr>
          <a:ln/>
        </p:spPr>
        <p:txBody>
          <a:bodyPr/>
          <a:lstStyle>
            <a:lvl1pPr>
              <a:defRPr/>
            </a:lvl1pPr>
          </a:lstStyle>
          <a:p>
            <a:pPr>
              <a:defRPr/>
            </a:pPr>
            <a:fld id="{36C68DC4-0926-420E-A713-9DF089251F5C}" type="slidenum">
              <a:rPr lang="en-US" altLang="en-US"/>
              <a:pPr>
                <a:defRPr/>
              </a:pPr>
              <a:t>‹#›</a:t>
            </a:fld>
            <a:endParaRPr lang="en-US" altLang="en-US" dirty="0"/>
          </a:p>
        </p:txBody>
      </p:sp>
    </p:spTree>
    <p:extLst>
      <p:ext uri="{BB962C8B-B14F-4D97-AF65-F5344CB8AC3E}">
        <p14:creationId xmlns:p14="http://schemas.microsoft.com/office/powerpoint/2010/main" val="2721330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3B3D60F4-C614-4172-8D50-2C8C81725A52}"/>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3" name="Rectangle 70">
            <a:extLst>
              <a:ext uri="{FF2B5EF4-FFF2-40B4-BE49-F238E27FC236}">
                <a16:creationId xmlns:a16="http://schemas.microsoft.com/office/drawing/2014/main" id="{62522CA8-A6A8-4E85-90EF-DB46BAB40A03}"/>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1">
            <a:extLst>
              <a:ext uri="{FF2B5EF4-FFF2-40B4-BE49-F238E27FC236}">
                <a16:creationId xmlns:a16="http://schemas.microsoft.com/office/drawing/2014/main" id="{858FE8F1-CFDD-4EE4-9E1A-07194414FAC6}"/>
              </a:ext>
            </a:extLst>
          </p:cNvPr>
          <p:cNvSpPr>
            <a:spLocks noGrp="1" noChangeArrowheads="1"/>
          </p:cNvSpPr>
          <p:nvPr>
            <p:ph type="sldNum" sz="quarter" idx="12"/>
          </p:nvPr>
        </p:nvSpPr>
        <p:spPr>
          <a:ln/>
        </p:spPr>
        <p:txBody>
          <a:bodyPr/>
          <a:lstStyle>
            <a:lvl1pPr>
              <a:defRPr/>
            </a:lvl1pPr>
          </a:lstStyle>
          <a:p>
            <a:pPr>
              <a:defRPr/>
            </a:pPr>
            <a:fld id="{DE900D3F-739E-4697-B459-F61E3AA281C3}" type="slidenum">
              <a:rPr lang="en-US" altLang="en-US"/>
              <a:pPr>
                <a:defRPr/>
              </a:pPr>
              <a:t>‹#›</a:t>
            </a:fld>
            <a:endParaRPr lang="en-US" altLang="en-US" dirty="0"/>
          </a:p>
        </p:txBody>
      </p:sp>
    </p:spTree>
    <p:extLst>
      <p:ext uri="{BB962C8B-B14F-4D97-AF65-F5344CB8AC3E}">
        <p14:creationId xmlns:p14="http://schemas.microsoft.com/office/powerpoint/2010/main" val="86370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a:extLst>
              <a:ext uri="{FF2B5EF4-FFF2-40B4-BE49-F238E27FC236}">
                <a16:creationId xmlns:a16="http://schemas.microsoft.com/office/drawing/2014/main" id="{B44D12D2-1B3A-4181-9CE9-4C316871F3B0}"/>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6" name="Rectangle 70">
            <a:extLst>
              <a:ext uri="{FF2B5EF4-FFF2-40B4-BE49-F238E27FC236}">
                <a16:creationId xmlns:a16="http://schemas.microsoft.com/office/drawing/2014/main" id="{37B73347-CD6A-4DAF-B5A9-BF9E59E06020}"/>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1">
            <a:extLst>
              <a:ext uri="{FF2B5EF4-FFF2-40B4-BE49-F238E27FC236}">
                <a16:creationId xmlns:a16="http://schemas.microsoft.com/office/drawing/2014/main" id="{6D8B7B24-6DE4-4B66-BC16-F650A6D93B34}"/>
              </a:ext>
            </a:extLst>
          </p:cNvPr>
          <p:cNvSpPr>
            <a:spLocks noGrp="1" noChangeArrowheads="1"/>
          </p:cNvSpPr>
          <p:nvPr>
            <p:ph type="sldNum" sz="quarter" idx="12"/>
          </p:nvPr>
        </p:nvSpPr>
        <p:spPr>
          <a:ln/>
        </p:spPr>
        <p:txBody>
          <a:bodyPr/>
          <a:lstStyle>
            <a:lvl1pPr>
              <a:defRPr/>
            </a:lvl1pPr>
          </a:lstStyle>
          <a:p>
            <a:pPr>
              <a:defRPr/>
            </a:pPr>
            <a:fld id="{CC9957D6-B5F0-4418-A388-D61DB09268FD}" type="slidenum">
              <a:rPr lang="en-US" altLang="en-US"/>
              <a:pPr>
                <a:defRPr/>
              </a:pPr>
              <a:t>‹#›</a:t>
            </a:fld>
            <a:endParaRPr lang="en-US" altLang="en-US" dirty="0"/>
          </a:p>
        </p:txBody>
      </p:sp>
    </p:spTree>
    <p:extLst>
      <p:ext uri="{BB962C8B-B14F-4D97-AF65-F5344CB8AC3E}">
        <p14:creationId xmlns:p14="http://schemas.microsoft.com/office/powerpoint/2010/main" val="211520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a:extLst>
              <a:ext uri="{FF2B5EF4-FFF2-40B4-BE49-F238E27FC236}">
                <a16:creationId xmlns:a16="http://schemas.microsoft.com/office/drawing/2014/main" id="{AB7098AD-09D5-4DD7-90AD-DD34B3439AB3}"/>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6" name="Rectangle 70">
            <a:extLst>
              <a:ext uri="{FF2B5EF4-FFF2-40B4-BE49-F238E27FC236}">
                <a16:creationId xmlns:a16="http://schemas.microsoft.com/office/drawing/2014/main" id="{7C2B1982-8DDC-4AF1-AA1C-88EB10EAAE1E}"/>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1">
            <a:extLst>
              <a:ext uri="{FF2B5EF4-FFF2-40B4-BE49-F238E27FC236}">
                <a16:creationId xmlns:a16="http://schemas.microsoft.com/office/drawing/2014/main" id="{58F41268-15E6-45E2-87BC-272A89FE2AB7}"/>
              </a:ext>
            </a:extLst>
          </p:cNvPr>
          <p:cNvSpPr>
            <a:spLocks noGrp="1" noChangeArrowheads="1"/>
          </p:cNvSpPr>
          <p:nvPr>
            <p:ph type="sldNum" sz="quarter" idx="12"/>
          </p:nvPr>
        </p:nvSpPr>
        <p:spPr>
          <a:ln/>
        </p:spPr>
        <p:txBody>
          <a:bodyPr/>
          <a:lstStyle>
            <a:lvl1pPr>
              <a:defRPr/>
            </a:lvl1pPr>
          </a:lstStyle>
          <a:p>
            <a:pPr>
              <a:defRPr/>
            </a:pPr>
            <a:fld id="{CAAE4D39-0791-41C4-9570-CE3FB1F5D3AF}" type="slidenum">
              <a:rPr lang="en-US" altLang="en-US"/>
              <a:pPr>
                <a:defRPr/>
              </a:pPr>
              <a:t>‹#›</a:t>
            </a:fld>
            <a:endParaRPr lang="en-US" altLang="en-US" dirty="0"/>
          </a:p>
        </p:txBody>
      </p:sp>
    </p:spTree>
    <p:extLst>
      <p:ext uri="{BB962C8B-B14F-4D97-AF65-F5344CB8AC3E}">
        <p14:creationId xmlns:p14="http://schemas.microsoft.com/office/powerpoint/2010/main" val="230945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24418" name="Freeform 2">
            <a:extLst>
              <a:ext uri="{FF2B5EF4-FFF2-40B4-BE49-F238E27FC236}">
                <a16:creationId xmlns:a16="http://schemas.microsoft.com/office/drawing/2014/main" id="{18D2DE4F-0E14-45B7-BABB-42374C8D7086}"/>
              </a:ext>
            </a:extLst>
          </p:cNvPr>
          <p:cNvSpPr>
            <a:spLocks/>
          </p:cNvSpPr>
          <p:nvPr/>
        </p:nvSpPr>
        <p:spPr bwMode="hidden">
          <a:xfrm>
            <a:off x="6627813" y="6429375"/>
            <a:ext cx="28575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grpSp>
        <p:nvGrpSpPr>
          <p:cNvPr id="1027" name="Group 3">
            <a:extLst>
              <a:ext uri="{FF2B5EF4-FFF2-40B4-BE49-F238E27FC236}">
                <a16:creationId xmlns:a16="http://schemas.microsoft.com/office/drawing/2014/main" id="{C9B592D6-57ED-41A1-9395-C8842EF79A58}"/>
              </a:ext>
            </a:extLst>
          </p:cNvPr>
          <p:cNvGrpSpPr>
            <a:grpSpLocks/>
          </p:cNvGrpSpPr>
          <p:nvPr/>
        </p:nvGrpSpPr>
        <p:grpSpPr bwMode="auto">
          <a:xfrm>
            <a:off x="3175" y="4267200"/>
            <a:ext cx="9140825" cy="2590800"/>
            <a:chOff x="2" y="2688"/>
            <a:chExt cx="5758" cy="1632"/>
          </a:xfrm>
        </p:grpSpPr>
        <p:sp>
          <p:nvSpPr>
            <p:cNvPr id="1033" name="Freeform 4">
              <a:extLst>
                <a:ext uri="{FF2B5EF4-FFF2-40B4-BE49-F238E27FC236}">
                  <a16:creationId xmlns:a16="http://schemas.microsoft.com/office/drawing/2014/main" id="{ADD7C148-81DE-4943-89D3-8BD3F321766F}"/>
                </a:ext>
              </a:extLst>
            </p:cNvPr>
            <p:cNvSpPr>
              <a:spLocks/>
            </p:cNvSpPr>
            <p:nvPr/>
          </p:nvSpPr>
          <p:spPr bwMode="hidden">
            <a:xfrm>
              <a:off x="2" y="2688"/>
              <a:ext cx="5758" cy="1632"/>
            </a:xfrm>
            <a:custGeom>
              <a:avLst/>
              <a:gdLst>
                <a:gd name="T0" fmla="*/ 6092 w 5740"/>
                <a:gd name="T1" fmla="*/ 0 h 4316"/>
                <a:gd name="T2" fmla="*/ 0 w 5740"/>
                <a:gd name="T3" fmla="*/ 0 h 4316"/>
                <a:gd name="T4" fmla="*/ 0 w 5740"/>
                <a:gd name="T5" fmla="*/ 0 h 4316"/>
                <a:gd name="T6" fmla="*/ 6092 w 5740"/>
                <a:gd name="T7" fmla="*/ 0 h 4316"/>
                <a:gd name="T8" fmla="*/ 6092 w 5740"/>
                <a:gd name="T9" fmla="*/ 0 h 4316"/>
                <a:gd name="T10" fmla="*/ 6092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34" name="Group 5">
              <a:extLst>
                <a:ext uri="{FF2B5EF4-FFF2-40B4-BE49-F238E27FC236}">
                  <a16:creationId xmlns:a16="http://schemas.microsoft.com/office/drawing/2014/main" id="{F3A72933-4D07-4FA4-9A0E-FAA5F0CA96FB}"/>
                </a:ext>
              </a:extLst>
            </p:cNvPr>
            <p:cNvGrpSpPr>
              <a:grpSpLocks/>
            </p:cNvGrpSpPr>
            <p:nvPr userDrawn="1"/>
          </p:nvGrpSpPr>
          <p:grpSpPr bwMode="auto">
            <a:xfrm>
              <a:off x="3528" y="3715"/>
              <a:ext cx="792" cy="521"/>
              <a:chOff x="3527" y="3715"/>
              <a:chExt cx="792" cy="521"/>
            </a:xfrm>
          </p:grpSpPr>
          <p:sp>
            <p:nvSpPr>
              <p:cNvPr id="1724422" name="Oval 6">
                <a:extLst>
                  <a:ext uri="{FF2B5EF4-FFF2-40B4-BE49-F238E27FC236}">
                    <a16:creationId xmlns:a16="http://schemas.microsoft.com/office/drawing/2014/main" id="{1A7915B2-384E-49AD-A2E3-A01E704A5E0B}"/>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23" name="Oval 7">
                <a:extLst>
                  <a:ext uri="{FF2B5EF4-FFF2-40B4-BE49-F238E27FC236}">
                    <a16:creationId xmlns:a16="http://schemas.microsoft.com/office/drawing/2014/main" id="{BEA275D2-9EA1-4DBC-B658-C0114A32DCCD}"/>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24" name="Oval 8">
                <a:extLst>
                  <a:ext uri="{FF2B5EF4-FFF2-40B4-BE49-F238E27FC236}">
                    <a16:creationId xmlns:a16="http://schemas.microsoft.com/office/drawing/2014/main" id="{94B43B56-691B-46A0-9CB0-1FFDDC52D024}"/>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25" name="Oval 9">
                <a:extLst>
                  <a:ext uri="{FF2B5EF4-FFF2-40B4-BE49-F238E27FC236}">
                    <a16:creationId xmlns:a16="http://schemas.microsoft.com/office/drawing/2014/main" id="{5DBDDACB-DF3D-474F-80CD-0CBE701762B8}"/>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26" name="Oval 10">
                <a:extLst>
                  <a:ext uri="{FF2B5EF4-FFF2-40B4-BE49-F238E27FC236}">
                    <a16:creationId xmlns:a16="http://schemas.microsoft.com/office/drawing/2014/main" id="{3E350C66-99E6-4404-A82F-FFD21F0E413F}"/>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27" name="Freeform 11">
                <a:extLst>
                  <a:ext uri="{FF2B5EF4-FFF2-40B4-BE49-F238E27FC236}">
                    <a16:creationId xmlns:a16="http://schemas.microsoft.com/office/drawing/2014/main" id="{855DEBB0-C0BD-47F2-968C-E8535068F4B8}"/>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28" name="Freeform 12">
                <a:extLst>
                  <a:ext uri="{FF2B5EF4-FFF2-40B4-BE49-F238E27FC236}">
                    <a16:creationId xmlns:a16="http://schemas.microsoft.com/office/drawing/2014/main" id="{F2CAEEB7-4E3A-4632-B616-3B51E975158F}"/>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29" name="Freeform 13">
                <a:extLst>
                  <a:ext uri="{FF2B5EF4-FFF2-40B4-BE49-F238E27FC236}">
                    <a16:creationId xmlns:a16="http://schemas.microsoft.com/office/drawing/2014/main" id="{B824D877-C709-4432-A61D-E259165F6C57}"/>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30" name="Freeform 14">
                <a:extLst>
                  <a:ext uri="{FF2B5EF4-FFF2-40B4-BE49-F238E27FC236}">
                    <a16:creationId xmlns:a16="http://schemas.microsoft.com/office/drawing/2014/main" id="{A5D1E546-E080-4ED6-BC2F-5B94918A7D56}"/>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31" name="Freeform 15">
                <a:extLst>
                  <a:ext uri="{FF2B5EF4-FFF2-40B4-BE49-F238E27FC236}">
                    <a16:creationId xmlns:a16="http://schemas.microsoft.com/office/drawing/2014/main" id="{5BAE4B68-1091-4E90-B5B7-37A3819F128E}"/>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32" name="Oval 16">
                <a:extLst>
                  <a:ext uri="{FF2B5EF4-FFF2-40B4-BE49-F238E27FC236}">
                    <a16:creationId xmlns:a16="http://schemas.microsoft.com/office/drawing/2014/main" id="{5BA4EF1E-7887-4A76-B262-F13188666360}"/>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grpSp>
        <p:grpSp>
          <p:nvGrpSpPr>
            <p:cNvPr id="1035" name="Group 17">
              <a:extLst>
                <a:ext uri="{FF2B5EF4-FFF2-40B4-BE49-F238E27FC236}">
                  <a16:creationId xmlns:a16="http://schemas.microsoft.com/office/drawing/2014/main" id="{0C5FE077-E2CE-454A-BDB5-2C209E29861E}"/>
                </a:ext>
              </a:extLst>
            </p:cNvPr>
            <p:cNvGrpSpPr>
              <a:grpSpLocks/>
            </p:cNvGrpSpPr>
            <p:nvPr userDrawn="1"/>
          </p:nvGrpSpPr>
          <p:grpSpPr bwMode="auto">
            <a:xfrm>
              <a:off x="1776" y="3631"/>
              <a:ext cx="1626" cy="683"/>
              <a:chOff x="1776" y="3631"/>
              <a:chExt cx="1626" cy="683"/>
            </a:xfrm>
          </p:grpSpPr>
          <p:sp>
            <p:nvSpPr>
              <p:cNvPr id="1724434" name="Oval 18">
                <a:extLst>
                  <a:ext uri="{FF2B5EF4-FFF2-40B4-BE49-F238E27FC236}">
                    <a16:creationId xmlns:a16="http://schemas.microsoft.com/office/drawing/2014/main" id="{D647C9A2-EAA2-419F-A834-658FFE037F6B}"/>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35" name="Oval 19">
                <a:extLst>
                  <a:ext uri="{FF2B5EF4-FFF2-40B4-BE49-F238E27FC236}">
                    <a16:creationId xmlns:a16="http://schemas.microsoft.com/office/drawing/2014/main" id="{8FBE227F-49C0-44EE-A5FA-04F81AA3D4F5}"/>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36" name="Oval 20">
                <a:extLst>
                  <a:ext uri="{FF2B5EF4-FFF2-40B4-BE49-F238E27FC236}">
                    <a16:creationId xmlns:a16="http://schemas.microsoft.com/office/drawing/2014/main" id="{814B5FB7-26AE-42F1-9C46-4F59121C4E54}"/>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37" name="Oval 21">
                <a:extLst>
                  <a:ext uri="{FF2B5EF4-FFF2-40B4-BE49-F238E27FC236}">
                    <a16:creationId xmlns:a16="http://schemas.microsoft.com/office/drawing/2014/main" id="{FB67114B-C590-4A35-81EA-253362E0F74B}"/>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38" name="Oval 22">
                <a:extLst>
                  <a:ext uri="{FF2B5EF4-FFF2-40B4-BE49-F238E27FC236}">
                    <a16:creationId xmlns:a16="http://schemas.microsoft.com/office/drawing/2014/main" id="{BF88F4E3-01A9-477B-863D-5EEC643ABFA0}"/>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39" name="Oval 23">
                <a:extLst>
                  <a:ext uri="{FF2B5EF4-FFF2-40B4-BE49-F238E27FC236}">
                    <a16:creationId xmlns:a16="http://schemas.microsoft.com/office/drawing/2014/main" id="{8FC66593-3788-4ABB-A2A6-7EDAF93ADB4D}"/>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40" name="Oval 24">
                <a:extLst>
                  <a:ext uri="{FF2B5EF4-FFF2-40B4-BE49-F238E27FC236}">
                    <a16:creationId xmlns:a16="http://schemas.microsoft.com/office/drawing/2014/main" id="{21E50508-8C5B-4835-A413-B05AEC2708AF}"/>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41" name="Oval 25">
                <a:extLst>
                  <a:ext uri="{FF2B5EF4-FFF2-40B4-BE49-F238E27FC236}">
                    <a16:creationId xmlns:a16="http://schemas.microsoft.com/office/drawing/2014/main" id="{D0513066-B77D-4C68-AD4A-9BD915DCD655}"/>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42" name="Freeform 26">
                <a:extLst>
                  <a:ext uri="{FF2B5EF4-FFF2-40B4-BE49-F238E27FC236}">
                    <a16:creationId xmlns:a16="http://schemas.microsoft.com/office/drawing/2014/main" id="{34531E9F-D759-4D39-9F83-287F41BFCE31}"/>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43" name="Freeform 27">
                <a:extLst>
                  <a:ext uri="{FF2B5EF4-FFF2-40B4-BE49-F238E27FC236}">
                    <a16:creationId xmlns:a16="http://schemas.microsoft.com/office/drawing/2014/main" id="{36A0435D-795D-4026-BAEB-B994057742B7}"/>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44" name="Freeform 28">
                <a:extLst>
                  <a:ext uri="{FF2B5EF4-FFF2-40B4-BE49-F238E27FC236}">
                    <a16:creationId xmlns:a16="http://schemas.microsoft.com/office/drawing/2014/main" id="{AF99481D-D44A-4D1E-9913-F3CED650F69F}"/>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45" name="Freeform 29">
                <a:extLst>
                  <a:ext uri="{FF2B5EF4-FFF2-40B4-BE49-F238E27FC236}">
                    <a16:creationId xmlns:a16="http://schemas.microsoft.com/office/drawing/2014/main" id="{84DD45C5-CF40-4323-909A-16B576AD932C}"/>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079" name="Freeform 30">
                <a:extLst>
                  <a:ext uri="{FF2B5EF4-FFF2-40B4-BE49-F238E27FC236}">
                    <a16:creationId xmlns:a16="http://schemas.microsoft.com/office/drawing/2014/main" id="{6FCB8839-E1B6-4475-A3C7-678F5C5584BD}"/>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80" name="Freeform 31">
                <a:extLst>
                  <a:ext uri="{FF2B5EF4-FFF2-40B4-BE49-F238E27FC236}">
                    <a16:creationId xmlns:a16="http://schemas.microsoft.com/office/drawing/2014/main" id="{7A1B5A57-A6FF-4397-9DF2-0C351BE57654}"/>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724448" name="Freeform 32">
                <a:extLst>
                  <a:ext uri="{FF2B5EF4-FFF2-40B4-BE49-F238E27FC236}">
                    <a16:creationId xmlns:a16="http://schemas.microsoft.com/office/drawing/2014/main" id="{54592E8B-F1F4-4A20-9334-5E5242208020}"/>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49" name="Freeform 33">
                <a:extLst>
                  <a:ext uri="{FF2B5EF4-FFF2-40B4-BE49-F238E27FC236}">
                    <a16:creationId xmlns:a16="http://schemas.microsoft.com/office/drawing/2014/main" id="{367A3B69-82EF-452E-90D5-DC33B31152FF}"/>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50" name="Freeform 34">
                <a:extLst>
                  <a:ext uri="{FF2B5EF4-FFF2-40B4-BE49-F238E27FC236}">
                    <a16:creationId xmlns:a16="http://schemas.microsoft.com/office/drawing/2014/main" id="{FB4AE4D3-FA15-4D6C-B33F-F64C300BA1F9}"/>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084" name="Freeform 35">
                <a:extLst>
                  <a:ext uri="{FF2B5EF4-FFF2-40B4-BE49-F238E27FC236}">
                    <a16:creationId xmlns:a16="http://schemas.microsoft.com/office/drawing/2014/main" id="{62851359-0645-46FD-BA8D-9CCD1F70E9AE}"/>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nvGrpSpPr>
            <p:cNvPr id="1036" name="Group 36">
              <a:extLst>
                <a:ext uri="{FF2B5EF4-FFF2-40B4-BE49-F238E27FC236}">
                  <a16:creationId xmlns:a16="http://schemas.microsoft.com/office/drawing/2014/main" id="{08607E8C-2339-4826-BFC7-EC8E5E4A3FE2}"/>
                </a:ext>
              </a:extLst>
            </p:cNvPr>
            <p:cNvGrpSpPr>
              <a:grpSpLocks/>
            </p:cNvGrpSpPr>
            <p:nvPr userDrawn="1"/>
          </p:nvGrpSpPr>
          <p:grpSpPr bwMode="auto">
            <a:xfrm>
              <a:off x="4128" y="3360"/>
              <a:ext cx="1351" cy="821"/>
              <a:chOff x="4128" y="3360"/>
              <a:chExt cx="1351" cy="821"/>
            </a:xfrm>
          </p:grpSpPr>
          <p:sp>
            <p:nvSpPr>
              <p:cNvPr id="1724453" name="Freeform 37">
                <a:extLst>
                  <a:ext uri="{FF2B5EF4-FFF2-40B4-BE49-F238E27FC236}">
                    <a16:creationId xmlns:a16="http://schemas.microsoft.com/office/drawing/2014/main" id="{4CAA6F85-BC71-4F91-9DFB-BF2F4C9A5C87}"/>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54" name="Freeform 38">
                <a:extLst>
                  <a:ext uri="{FF2B5EF4-FFF2-40B4-BE49-F238E27FC236}">
                    <a16:creationId xmlns:a16="http://schemas.microsoft.com/office/drawing/2014/main" id="{07B162E8-F387-4EF3-B00F-CC0CA1CE6163}"/>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55" name="Freeform 39">
                <a:extLst>
                  <a:ext uri="{FF2B5EF4-FFF2-40B4-BE49-F238E27FC236}">
                    <a16:creationId xmlns:a16="http://schemas.microsoft.com/office/drawing/2014/main" id="{7287C34A-5A78-468C-ABE6-AA7CB2FCA457}"/>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56" name="Freeform 40">
                <a:extLst>
                  <a:ext uri="{FF2B5EF4-FFF2-40B4-BE49-F238E27FC236}">
                    <a16:creationId xmlns:a16="http://schemas.microsoft.com/office/drawing/2014/main" id="{D1E397BB-383C-4584-BF1E-326BF2990973}"/>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57" name="Freeform 41">
                <a:extLst>
                  <a:ext uri="{FF2B5EF4-FFF2-40B4-BE49-F238E27FC236}">
                    <a16:creationId xmlns:a16="http://schemas.microsoft.com/office/drawing/2014/main" id="{FFFACB34-01FF-426D-BA23-B35B455D71A8}"/>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58" name="Freeform 42">
                <a:extLst>
                  <a:ext uri="{FF2B5EF4-FFF2-40B4-BE49-F238E27FC236}">
                    <a16:creationId xmlns:a16="http://schemas.microsoft.com/office/drawing/2014/main" id="{8DB088BA-29ED-415A-A908-53C925094B5F}"/>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59" name="Freeform 43">
                <a:extLst>
                  <a:ext uri="{FF2B5EF4-FFF2-40B4-BE49-F238E27FC236}">
                    <a16:creationId xmlns:a16="http://schemas.microsoft.com/office/drawing/2014/main" id="{C1A1650A-E546-471F-BD18-D203DA47B989}"/>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057" name="Freeform 44">
                <a:extLst>
                  <a:ext uri="{FF2B5EF4-FFF2-40B4-BE49-F238E27FC236}">
                    <a16:creationId xmlns:a16="http://schemas.microsoft.com/office/drawing/2014/main" id="{33A78606-B5E1-4A37-AB9B-369A90185EAA}"/>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724461" name="Freeform 45">
                <a:extLst>
                  <a:ext uri="{FF2B5EF4-FFF2-40B4-BE49-F238E27FC236}">
                    <a16:creationId xmlns:a16="http://schemas.microsoft.com/office/drawing/2014/main" id="{65FEA8B3-7875-44FC-9F26-EA8BF1EEC310}"/>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62" name="Freeform 46">
                <a:extLst>
                  <a:ext uri="{FF2B5EF4-FFF2-40B4-BE49-F238E27FC236}">
                    <a16:creationId xmlns:a16="http://schemas.microsoft.com/office/drawing/2014/main" id="{946B2B3E-421C-423D-BA8E-6CA0A3A59E87}"/>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63" name="Freeform 47">
                <a:extLst>
                  <a:ext uri="{FF2B5EF4-FFF2-40B4-BE49-F238E27FC236}">
                    <a16:creationId xmlns:a16="http://schemas.microsoft.com/office/drawing/2014/main" id="{2E2B129B-6C98-4DB2-AB22-8BF182BA9A61}"/>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dirty="0">
                  <a:latin typeface="Arial" charset="0"/>
                </a:endParaRPr>
              </a:p>
            </p:txBody>
          </p:sp>
          <p:sp>
            <p:nvSpPr>
              <p:cNvPr id="1724464" name="Oval 48">
                <a:extLst>
                  <a:ext uri="{FF2B5EF4-FFF2-40B4-BE49-F238E27FC236}">
                    <a16:creationId xmlns:a16="http://schemas.microsoft.com/office/drawing/2014/main" id="{959AF100-116B-45F8-BB87-A32755DFC7A8}"/>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65" name="Oval 49">
                <a:extLst>
                  <a:ext uri="{FF2B5EF4-FFF2-40B4-BE49-F238E27FC236}">
                    <a16:creationId xmlns:a16="http://schemas.microsoft.com/office/drawing/2014/main" id="{9D8BE343-E491-48B6-9E3F-5EA5F1423342}"/>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66" name="Oval 50">
                <a:extLst>
                  <a:ext uri="{FF2B5EF4-FFF2-40B4-BE49-F238E27FC236}">
                    <a16:creationId xmlns:a16="http://schemas.microsoft.com/office/drawing/2014/main" id="{F5C01885-5F6F-4370-86D8-A352E77E8E5C}"/>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67" name="Oval 51">
                <a:extLst>
                  <a:ext uri="{FF2B5EF4-FFF2-40B4-BE49-F238E27FC236}">
                    <a16:creationId xmlns:a16="http://schemas.microsoft.com/office/drawing/2014/main" id="{B402E94A-3690-4F2E-9887-6BC6CB5E79BF}"/>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68" name="Oval 52">
                <a:extLst>
                  <a:ext uri="{FF2B5EF4-FFF2-40B4-BE49-F238E27FC236}">
                    <a16:creationId xmlns:a16="http://schemas.microsoft.com/office/drawing/2014/main" id="{27B1B2E8-5A45-4795-B29C-76B46D072777}"/>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sp>
            <p:nvSpPr>
              <p:cNvPr id="1724469" name="Oval 53">
                <a:extLst>
                  <a:ext uri="{FF2B5EF4-FFF2-40B4-BE49-F238E27FC236}">
                    <a16:creationId xmlns:a16="http://schemas.microsoft.com/office/drawing/2014/main" id="{C179AF2C-4B07-4B77-9628-344A13D45E2C}"/>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dirty="0">
                  <a:latin typeface="Arial" charset="0"/>
                </a:endParaRPr>
              </a:p>
            </p:txBody>
          </p:sp>
        </p:grpSp>
        <p:grpSp>
          <p:nvGrpSpPr>
            <p:cNvPr id="1037" name="Group 54">
              <a:extLst>
                <a:ext uri="{FF2B5EF4-FFF2-40B4-BE49-F238E27FC236}">
                  <a16:creationId xmlns:a16="http://schemas.microsoft.com/office/drawing/2014/main" id="{961FEEE8-58BD-4C8E-A015-91A9E5ED4844}"/>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C61EB5E8-B200-41EB-AEC7-821CE960EAF0}"/>
                  </a:ext>
                </a:extLst>
              </p:cNvPr>
              <p:cNvSpPr>
                <a:spLocks/>
              </p:cNvSpPr>
              <p:nvPr/>
            </p:nvSpPr>
            <p:spPr bwMode="hidden">
              <a:xfrm>
                <a:off x="5280" y="3186"/>
                <a:ext cx="383" cy="96"/>
              </a:xfrm>
              <a:custGeom>
                <a:avLst/>
                <a:gdLst>
                  <a:gd name="T0" fmla="*/ 228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28 w 382"/>
                  <a:gd name="T19" fmla="*/ 96 h 96"/>
                  <a:gd name="T20" fmla="*/ 282 w 382"/>
                  <a:gd name="T21" fmla="*/ 90 h 96"/>
                  <a:gd name="T22" fmla="*/ 330 w 382"/>
                  <a:gd name="T23" fmla="*/ 84 h 96"/>
                  <a:gd name="T24" fmla="*/ 371 w 382"/>
                  <a:gd name="T25" fmla="*/ 66 h 96"/>
                  <a:gd name="T26" fmla="*/ 401 w 382"/>
                  <a:gd name="T27" fmla="*/ 42 h 96"/>
                  <a:gd name="T28" fmla="*/ 395 w 382"/>
                  <a:gd name="T29" fmla="*/ 42 h 96"/>
                  <a:gd name="T30" fmla="*/ 365 w 382"/>
                  <a:gd name="T31" fmla="*/ 66 h 96"/>
                  <a:gd name="T32" fmla="*/ 324 w 382"/>
                  <a:gd name="T33" fmla="*/ 78 h 96"/>
                  <a:gd name="T34" fmla="*/ 282 w 382"/>
                  <a:gd name="T35" fmla="*/ 90 h 96"/>
                  <a:gd name="T36" fmla="*/ 228 w 382"/>
                  <a:gd name="T37" fmla="*/ 96 h 96"/>
                  <a:gd name="T38" fmla="*/ 228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39" name="Freeform 56">
                <a:extLst>
                  <a:ext uri="{FF2B5EF4-FFF2-40B4-BE49-F238E27FC236}">
                    <a16:creationId xmlns:a16="http://schemas.microsoft.com/office/drawing/2014/main" id="{5FDC500F-470A-4C43-8BBC-5FF607D0D82E}"/>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0" name="Freeform 57">
                <a:extLst>
                  <a:ext uri="{FF2B5EF4-FFF2-40B4-BE49-F238E27FC236}">
                    <a16:creationId xmlns:a16="http://schemas.microsoft.com/office/drawing/2014/main" id="{4C048F51-D959-4BBF-9116-0139673D3681}"/>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1" name="Freeform 58">
                <a:extLst>
                  <a:ext uri="{FF2B5EF4-FFF2-40B4-BE49-F238E27FC236}">
                    <a16:creationId xmlns:a16="http://schemas.microsoft.com/office/drawing/2014/main" id="{F1C11C3C-CC65-4C64-B178-1EFF96AD441A}"/>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2" name="Freeform 59">
                <a:extLst>
                  <a:ext uri="{FF2B5EF4-FFF2-40B4-BE49-F238E27FC236}">
                    <a16:creationId xmlns:a16="http://schemas.microsoft.com/office/drawing/2014/main" id="{3BE51D06-096A-4B24-B6F6-76A22C3FDF86}"/>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3" name="Freeform 60">
                <a:extLst>
                  <a:ext uri="{FF2B5EF4-FFF2-40B4-BE49-F238E27FC236}">
                    <a16:creationId xmlns:a16="http://schemas.microsoft.com/office/drawing/2014/main" id="{C841AF25-FBE7-43CE-9D10-3CEA10B582E3}"/>
                  </a:ext>
                </a:extLst>
              </p:cNvPr>
              <p:cNvSpPr>
                <a:spLocks/>
              </p:cNvSpPr>
              <p:nvPr/>
            </p:nvSpPr>
            <p:spPr bwMode="hidden">
              <a:xfrm>
                <a:off x="5489" y="3042"/>
                <a:ext cx="186" cy="210"/>
              </a:xfrm>
              <a:custGeom>
                <a:avLst/>
                <a:gdLst>
                  <a:gd name="T0" fmla="*/ 0 w 185"/>
                  <a:gd name="T1" fmla="*/ 6 h 210"/>
                  <a:gd name="T2" fmla="*/ 66 w 185"/>
                  <a:gd name="T3" fmla="*/ 12 h 210"/>
                  <a:gd name="T4" fmla="*/ 138 w 185"/>
                  <a:gd name="T5" fmla="*/ 36 h 210"/>
                  <a:gd name="T6" fmla="*/ 174 w 185"/>
                  <a:gd name="T7" fmla="*/ 72 h 210"/>
                  <a:gd name="T8" fmla="*/ 180 w 185"/>
                  <a:gd name="T9" fmla="*/ 90 h 210"/>
                  <a:gd name="T10" fmla="*/ 186 w 185"/>
                  <a:gd name="T11" fmla="*/ 114 h 210"/>
                  <a:gd name="T12" fmla="*/ 180 w 185"/>
                  <a:gd name="T13" fmla="*/ 138 h 210"/>
                  <a:gd name="T14" fmla="*/ 168 w 185"/>
                  <a:gd name="T15" fmla="*/ 162 h 210"/>
                  <a:gd name="T16" fmla="*/ 138 w 185"/>
                  <a:gd name="T17" fmla="*/ 180 h 210"/>
                  <a:gd name="T18" fmla="*/ 90 w 185"/>
                  <a:gd name="T19" fmla="*/ 198 h 210"/>
                  <a:gd name="T20" fmla="*/ 115 w 185"/>
                  <a:gd name="T21" fmla="*/ 210 h 210"/>
                  <a:gd name="T22" fmla="*/ 150 w 185"/>
                  <a:gd name="T23" fmla="*/ 192 h 210"/>
                  <a:gd name="T24" fmla="*/ 180 w 185"/>
                  <a:gd name="T25" fmla="*/ 168 h 210"/>
                  <a:gd name="T26" fmla="*/ 198 w 185"/>
                  <a:gd name="T27" fmla="*/ 144 h 210"/>
                  <a:gd name="T28" fmla="*/ 204 w 185"/>
                  <a:gd name="T29" fmla="*/ 114 h 210"/>
                  <a:gd name="T30" fmla="*/ 198 w 185"/>
                  <a:gd name="T31" fmla="*/ 90 h 210"/>
                  <a:gd name="T32" fmla="*/ 192 w 185"/>
                  <a:gd name="T33" fmla="*/ 66 h 210"/>
                  <a:gd name="T34" fmla="*/ 174 w 185"/>
                  <a:gd name="T35" fmla="*/ 48 h 210"/>
                  <a:gd name="T36" fmla="*/ 150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4" name="Freeform 61">
                <a:extLst>
                  <a:ext uri="{FF2B5EF4-FFF2-40B4-BE49-F238E27FC236}">
                    <a16:creationId xmlns:a16="http://schemas.microsoft.com/office/drawing/2014/main" id="{240D3F64-6C73-4C71-A97B-7254813ECF15}"/>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45" name="Group 62">
                <a:extLst>
                  <a:ext uri="{FF2B5EF4-FFF2-40B4-BE49-F238E27FC236}">
                    <a16:creationId xmlns:a16="http://schemas.microsoft.com/office/drawing/2014/main" id="{840958A0-3035-4E62-BB92-32F120DE0D65}"/>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C57ED976-18B4-4A49-B9E6-0D96B8B6FAB2}"/>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sp>
              <p:nvSpPr>
                <p:cNvPr id="1047" name="Oval 64">
                  <a:extLst>
                    <a:ext uri="{FF2B5EF4-FFF2-40B4-BE49-F238E27FC236}">
                      <a16:creationId xmlns:a16="http://schemas.microsoft.com/office/drawing/2014/main" id="{82A2BF77-562A-4C89-A33A-0933C1E80CA7}"/>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sp>
              <p:nvSpPr>
                <p:cNvPr id="1048" name="Oval 65">
                  <a:extLst>
                    <a:ext uri="{FF2B5EF4-FFF2-40B4-BE49-F238E27FC236}">
                      <a16:creationId xmlns:a16="http://schemas.microsoft.com/office/drawing/2014/main" id="{44321A84-558E-4DD4-82D5-7B53498CAED5}"/>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sp>
              <p:nvSpPr>
                <p:cNvPr id="1049" name="Oval 66">
                  <a:extLst>
                    <a:ext uri="{FF2B5EF4-FFF2-40B4-BE49-F238E27FC236}">
                      <a16:creationId xmlns:a16="http://schemas.microsoft.com/office/drawing/2014/main" id="{603A9B15-2D7D-4C25-8381-A0066286335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n-US" altLang="en-US" dirty="0"/>
                </a:p>
              </p:txBody>
            </p:sp>
          </p:grpSp>
        </p:grpSp>
      </p:grpSp>
      <p:sp>
        <p:nvSpPr>
          <p:cNvPr id="1724483" name="Rectangle 67">
            <a:extLst>
              <a:ext uri="{FF2B5EF4-FFF2-40B4-BE49-F238E27FC236}">
                <a16:creationId xmlns:a16="http://schemas.microsoft.com/office/drawing/2014/main" id="{89F96A4B-39AA-43B0-9548-972F865A368F}"/>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1724484" name="Rectangle 68">
            <a:extLst>
              <a:ext uri="{FF2B5EF4-FFF2-40B4-BE49-F238E27FC236}">
                <a16:creationId xmlns:a16="http://schemas.microsoft.com/office/drawing/2014/main" id="{E964C409-D5B8-4B00-9489-0F6FBA0EF23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24485" name="Rectangle 69">
            <a:extLst>
              <a:ext uri="{FF2B5EF4-FFF2-40B4-BE49-F238E27FC236}">
                <a16:creationId xmlns:a16="http://schemas.microsoft.com/office/drawing/2014/main" id="{87594883-14A1-485F-8C75-F6033B440376}"/>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dirty="0"/>
          </a:p>
        </p:txBody>
      </p:sp>
      <p:sp>
        <p:nvSpPr>
          <p:cNvPr id="1724486" name="Rectangle 70">
            <a:extLst>
              <a:ext uri="{FF2B5EF4-FFF2-40B4-BE49-F238E27FC236}">
                <a16:creationId xmlns:a16="http://schemas.microsoft.com/office/drawing/2014/main" id="{9C688530-3A79-4032-9DDB-BA93408045C2}"/>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dirty="0"/>
          </a:p>
        </p:txBody>
      </p:sp>
      <p:sp>
        <p:nvSpPr>
          <p:cNvPr id="1724487" name="Rectangle 71">
            <a:extLst>
              <a:ext uri="{FF2B5EF4-FFF2-40B4-BE49-F238E27FC236}">
                <a16:creationId xmlns:a16="http://schemas.microsoft.com/office/drawing/2014/main" id="{A88548DB-C416-4971-B079-8DCA9B75FB73}"/>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C20FE05B-4F48-41DF-B2AA-C518EC636F2C}" type="slidenum">
              <a:rPr lang="en-US" altLang="en-US"/>
              <a:pPr>
                <a:defRPr/>
              </a:pPr>
              <a:t>‹#›</a:t>
            </a:fld>
            <a:endParaRPr lang="en-US" altLang="en-US" dirty="0"/>
          </a:p>
        </p:txBody>
      </p:sp>
    </p:spTree>
  </p:cSld>
  <p:clrMap bg1="dk2" tx1="lt1" bg2="dk1" tx2="lt2" accent1="accent1" accent2="accent2" accent3="accent3" accent4="accent4" accent5="accent5" accent6="accent6" hlink="hlink" folHlink="folHlink"/>
  <p:sldLayoutIdLst>
    <p:sldLayoutId id="2147483960"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 id="2147483959" r:id="rId12"/>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4.png"/><Relationship Id="rId4" Type="http://schemas.openxmlformats.org/officeDocument/2006/relationships/oleObject" Target="../embeddings/oleObject1.bin"/></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mailto:rms-admin@floridarevenue.com"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0">
            <a:extLst>
              <a:ext uri="{FF2B5EF4-FFF2-40B4-BE49-F238E27FC236}">
                <a16:creationId xmlns:a16="http://schemas.microsoft.com/office/drawing/2014/main" id="{329C6691-9F4F-40FB-B58D-B4F38B7F993C}"/>
              </a:ext>
            </a:extLst>
          </p:cNvPr>
          <p:cNvSpPr>
            <a:spLocks noGrp="1" noChangeArrowheads="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5391E00-B5EC-4602-AD36-964BFB03B54D}" type="slidenum">
              <a:rPr lang="en-US" altLang="en-US" smtClean="0"/>
              <a:pPr>
                <a:defRPr/>
              </a:pPr>
              <a:t>1</a:t>
            </a:fld>
            <a:endParaRPr lang="en-US" altLang="en-US" dirty="0"/>
          </a:p>
        </p:txBody>
      </p:sp>
      <p:sp>
        <p:nvSpPr>
          <p:cNvPr id="1111044" name="Rectangle 4">
            <a:extLst>
              <a:ext uri="{FF2B5EF4-FFF2-40B4-BE49-F238E27FC236}">
                <a16:creationId xmlns:a16="http://schemas.microsoft.com/office/drawing/2014/main" id="{3BCF747E-E3BC-4899-BECF-8DBAA8B90035}"/>
              </a:ext>
            </a:extLst>
          </p:cNvPr>
          <p:cNvSpPr>
            <a:spLocks noChangeArrowheads="1"/>
          </p:cNvSpPr>
          <p:nvPr/>
        </p:nvSpPr>
        <p:spPr bwMode="auto">
          <a:xfrm>
            <a:off x="914400" y="334963"/>
            <a:ext cx="7316788" cy="5595937"/>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18900000" scaled="1"/>
                </a:gradFill>
              </a14:hiddenFill>
            </a:ext>
            <a:ext uri="{91240B29-F687-4F45-9708-019B960494DF}">
              <a14:hiddenLine xmlns:a14="http://schemas.microsoft.com/office/drawing/2010/main" w="762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defRPr/>
            </a:pPr>
            <a:endParaRPr lang="en-GB" sz="4000" dirty="0">
              <a:solidFill>
                <a:srgbClr val="FDFD33"/>
              </a:solidFill>
              <a:effectLst>
                <a:outerShdw blurRad="38100" dist="38100" dir="2700000" algn="tl">
                  <a:srgbClr val="000000"/>
                </a:outerShdw>
              </a:effectLst>
              <a:latin typeface="Arial" charset="0"/>
            </a:endParaRPr>
          </a:p>
          <a:p>
            <a:pPr algn="ctr">
              <a:defRPr/>
            </a:pPr>
            <a:r>
              <a:rPr lang="en-GB" sz="4000" dirty="0">
                <a:solidFill>
                  <a:srgbClr val="FDFD33"/>
                </a:solidFill>
                <a:effectLst>
                  <a:outerShdw blurRad="38100" dist="38100" dir="2700000" algn="tl">
                    <a:srgbClr val="000000"/>
                  </a:outerShdw>
                </a:effectLst>
                <a:latin typeface="Arial" charset="0"/>
              </a:rPr>
              <a:t>Automated</a:t>
            </a:r>
          </a:p>
          <a:p>
            <a:pPr algn="ctr">
              <a:defRPr/>
            </a:pPr>
            <a:r>
              <a:rPr lang="en-GB" sz="4000" dirty="0">
                <a:solidFill>
                  <a:srgbClr val="FDFD33"/>
                </a:solidFill>
                <a:effectLst>
                  <a:outerShdw blurRad="38100" dist="38100" dir="2700000" algn="tl">
                    <a:srgbClr val="000000"/>
                  </a:outerShdw>
                </a:effectLst>
                <a:latin typeface="Verdana" pitchFamily="34" charset="0"/>
              </a:rPr>
              <a:t>Random Moment Sampling </a:t>
            </a:r>
          </a:p>
          <a:p>
            <a:pPr algn="ctr">
              <a:defRPr/>
            </a:pPr>
            <a:r>
              <a:rPr lang="en-GB" sz="4000" dirty="0">
                <a:solidFill>
                  <a:srgbClr val="FDFD33"/>
                </a:solidFill>
                <a:effectLst>
                  <a:outerShdw blurRad="38100" dist="38100" dir="2700000" algn="tl">
                    <a:srgbClr val="000000"/>
                  </a:outerShdw>
                </a:effectLst>
                <a:latin typeface="Verdana" pitchFamily="34" charset="0"/>
              </a:rPr>
              <a:t>Training</a:t>
            </a:r>
            <a:br>
              <a:rPr lang="en-GB" sz="4000" dirty="0">
                <a:solidFill>
                  <a:srgbClr val="FDFD33"/>
                </a:solidFill>
                <a:effectLst>
                  <a:outerShdw blurRad="38100" dist="38100" dir="2700000" algn="tl">
                    <a:srgbClr val="000000"/>
                  </a:outerShdw>
                </a:effectLst>
                <a:latin typeface="Verdana" pitchFamily="34" charset="0"/>
              </a:rPr>
            </a:br>
            <a:endParaRPr lang="en-GB" sz="4000" dirty="0">
              <a:solidFill>
                <a:srgbClr val="FDFD33"/>
              </a:solidFill>
              <a:effectLst>
                <a:outerShdw blurRad="38100" dist="38100" dir="2700000" algn="tl">
                  <a:srgbClr val="000000"/>
                </a:outerShdw>
              </a:effectLst>
              <a:latin typeface="Verdana" pitchFamily="34" charset="0"/>
            </a:endParaRPr>
          </a:p>
          <a:p>
            <a:pPr algn="ctr">
              <a:defRPr/>
            </a:pPr>
            <a:endParaRPr lang="en-GB" sz="1600" dirty="0">
              <a:solidFill>
                <a:srgbClr val="FDFD33"/>
              </a:solidFill>
              <a:effectLst>
                <a:outerShdw blurRad="38100" dist="38100" dir="2700000" algn="tl">
                  <a:srgbClr val="000000"/>
                </a:outerShdw>
              </a:effectLst>
              <a:latin typeface="Verdana" pitchFamily="34" charset="0"/>
            </a:endParaRPr>
          </a:p>
          <a:p>
            <a:pPr algn="ctr">
              <a:defRPr/>
            </a:pPr>
            <a:endParaRPr lang="en-GB" sz="1600" dirty="0">
              <a:solidFill>
                <a:srgbClr val="FDFD33"/>
              </a:solidFill>
              <a:effectLst>
                <a:outerShdw blurRad="38100" dist="38100" dir="2700000" algn="tl">
                  <a:srgbClr val="000000"/>
                </a:outerShdw>
              </a:effectLst>
              <a:latin typeface="Verdana" pitchFamily="34" charset="0"/>
            </a:endParaRPr>
          </a:p>
          <a:p>
            <a:pPr algn="ctr">
              <a:defRPr/>
            </a:pPr>
            <a:endParaRPr lang="en-GB" sz="1600" dirty="0">
              <a:solidFill>
                <a:srgbClr val="FDFD33"/>
              </a:solidFill>
              <a:effectLst>
                <a:outerShdw blurRad="38100" dist="38100" dir="2700000" algn="tl">
                  <a:srgbClr val="000000"/>
                </a:outerShdw>
              </a:effectLst>
              <a:latin typeface="Verdana" pitchFamily="34" charset="0"/>
            </a:endParaRPr>
          </a:p>
          <a:p>
            <a:pPr algn="ctr">
              <a:defRPr/>
            </a:pPr>
            <a:endParaRPr lang="en-GB" sz="1600" dirty="0">
              <a:solidFill>
                <a:srgbClr val="FDFD33"/>
              </a:solidFill>
              <a:effectLst>
                <a:outerShdw blurRad="38100" dist="38100" dir="2700000" algn="tl">
                  <a:srgbClr val="000000"/>
                </a:outerShdw>
              </a:effectLst>
              <a:latin typeface="Verdana" pitchFamily="34" charset="0"/>
            </a:endParaRPr>
          </a:p>
          <a:p>
            <a:pPr algn="ctr">
              <a:lnSpc>
                <a:spcPct val="130000"/>
              </a:lnSpc>
              <a:defRPr/>
            </a:pPr>
            <a:r>
              <a:rPr lang="en-GB" sz="1600" dirty="0">
                <a:solidFill>
                  <a:srgbClr val="FFFFFF"/>
                </a:solidFill>
                <a:effectLst>
                  <a:outerShdw blurRad="38100" dist="38100" dir="2700000" algn="tl">
                    <a:srgbClr val="000000"/>
                  </a:outerShdw>
                </a:effectLst>
                <a:latin typeface="Verdana" pitchFamily="34" charset="0"/>
              </a:rPr>
              <a:t>presented by the</a:t>
            </a:r>
            <a:br>
              <a:rPr lang="en-GB" sz="1600" dirty="0">
                <a:solidFill>
                  <a:srgbClr val="FFFFFF"/>
                </a:solidFill>
                <a:effectLst>
                  <a:outerShdw blurRad="38100" dist="38100" dir="2700000" algn="tl">
                    <a:srgbClr val="000000"/>
                  </a:outerShdw>
                </a:effectLst>
                <a:latin typeface="Verdana" pitchFamily="34" charset="0"/>
              </a:rPr>
            </a:br>
            <a:r>
              <a:rPr lang="en-GB" sz="2400" dirty="0">
                <a:solidFill>
                  <a:srgbClr val="FFFFFF"/>
                </a:solidFill>
                <a:effectLst>
                  <a:outerShdw blurRad="38100" dist="38100" dir="2700000" algn="tl">
                    <a:srgbClr val="000000"/>
                  </a:outerShdw>
                </a:effectLst>
                <a:latin typeface="Verdana" pitchFamily="34" charset="0"/>
              </a:rPr>
              <a:t>Florida Department of Revenue</a:t>
            </a:r>
            <a:br>
              <a:rPr lang="en-GB" sz="4000" dirty="0">
                <a:solidFill>
                  <a:srgbClr val="FFFFFF"/>
                </a:solidFill>
                <a:effectLst>
                  <a:outerShdw blurRad="38100" dist="38100" dir="2700000" algn="tl">
                    <a:srgbClr val="000000"/>
                  </a:outerShdw>
                </a:effectLst>
                <a:latin typeface="Verdana" pitchFamily="34" charset="0"/>
              </a:rPr>
            </a:br>
            <a:r>
              <a:rPr lang="en-GB" sz="1600" dirty="0">
                <a:solidFill>
                  <a:srgbClr val="FFFFFF"/>
                </a:solidFill>
                <a:effectLst>
                  <a:outerShdw blurRad="38100" dist="38100" dir="2700000" algn="tl">
                    <a:srgbClr val="000000"/>
                  </a:outerShdw>
                </a:effectLst>
                <a:latin typeface="Verdana" pitchFamily="34" charset="0"/>
              </a:rPr>
              <a:t> </a:t>
            </a:r>
            <a:br>
              <a:rPr lang="en-GB" sz="1600" dirty="0">
                <a:solidFill>
                  <a:srgbClr val="FFFFFF"/>
                </a:solidFill>
                <a:effectLst>
                  <a:outerShdw blurRad="38100" dist="38100" dir="2700000" algn="tl">
                    <a:srgbClr val="000000"/>
                  </a:outerShdw>
                </a:effectLst>
                <a:latin typeface="Verdana" pitchFamily="34" charset="0"/>
              </a:rPr>
            </a:br>
            <a:endParaRPr lang="en-US" sz="1600" dirty="0">
              <a:solidFill>
                <a:srgbClr val="FFFFFF"/>
              </a:solidFill>
              <a:effectLst>
                <a:outerShdw blurRad="38100" dist="38100" dir="2700000" algn="tl">
                  <a:srgbClr val="000000"/>
                </a:outerShdw>
              </a:effectLst>
              <a:latin typeface="Verdana" pitchFamily="34" charset="0"/>
            </a:endParaRPr>
          </a:p>
        </p:txBody>
      </p:sp>
      <p:pic>
        <p:nvPicPr>
          <p:cNvPr id="5124" name="Picture 1">
            <a:extLst>
              <a:ext uri="{FF2B5EF4-FFF2-40B4-BE49-F238E27FC236}">
                <a16:creationId xmlns:a16="http://schemas.microsoft.com/office/drawing/2014/main" id="{D7AD52DD-49F5-472B-B938-69BA0EC2C6B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588" y="152400"/>
            <a:ext cx="65881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6F77E29F-616C-40EE-ABFD-9887A4BEC108}"/>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2A6A87F-F0FF-485B-BE30-7BAF967A4A0F}" type="slidenum">
              <a:rPr lang="en-US" altLang="en-US" smtClean="0"/>
              <a:pPr>
                <a:defRPr/>
              </a:pPr>
              <a:t>10</a:t>
            </a:fld>
            <a:endParaRPr lang="en-US" altLang="en-US" dirty="0"/>
          </a:p>
        </p:txBody>
      </p:sp>
      <p:sp>
        <p:nvSpPr>
          <p:cNvPr id="1147906" name="Rectangle 2">
            <a:extLst>
              <a:ext uri="{FF2B5EF4-FFF2-40B4-BE49-F238E27FC236}">
                <a16:creationId xmlns:a16="http://schemas.microsoft.com/office/drawing/2014/main" id="{89BA0881-EA09-4820-899D-E9826757EAD8}"/>
              </a:ext>
            </a:extLst>
          </p:cNvPr>
          <p:cNvSpPr>
            <a:spLocks noGrp="1" noChangeArrowheads="1"/>
          </p:cNvSpPr>
          <p:nvPr>
            <p:ph type="title"/>
          </p:nvPr>
        </p:nvSpPr>
        <p:spPr>
          <a:xfrm>
            <a:off x="457200" y="277813"/>
            <a:ext cx="8458200" cy="1139825"/>
          </a:xfrm>
        </p:spPr>
        <p:txBody>
          <a:bodyPr/>
          <a:lstStyle/>
          <a:p>
            <a:pPr eaLnBrk="1" hangingPunct="1">
              <a:defRPr/>
            </a:pPr>
            <a:r>
              <a:rPr lang="en-US" sz="3600" dirty="0"/>
              <a:t>Role of Counties: </a:t>
            </a:r>
            <a:r>
              <a:rPr lang="en-US" sz="4000" dirty="0"/>
              <a:t> </a:t>
            </a:r>
            <a:br>
              <a:rPr lang="en-US" sz="4000" dirty="0"/>
            </a:br>
            <a:r>
              <a:rPr lang="en-US" sz="4000" b="1" dirty="0"/>
              <a:t>Deputy Delegate</a:t>
            </a:r>
            <a:r>
              <a:rPr lang="en-US" sz="4000" dirty="0"/>
              <a:t> Responsibilities</a:t>
            </a:r>
          </a:p>
        </p:txBody>
      </p:sp>
      <p:sp>
        <p:nvSpPr>
          <p:cNvPr id="1147907" name="Rectangle 3">
            <a:extLst>
              <a:ext uri="{FF2B5EF4-FFF2-40B4-BE49-F238E27FC236}">
                <a16:creationId xmlns:a16="http://schemas.microsoft.com/office/drawing/2014/main" id="{E3A23047-EF8D-4969-8BA5-BCC3C134C6A3}"/>
              </a:ext>
            </a:extLst>
          </p:cNvPr>
          <p:cNvSpPr>
            <a:spLocks noGrp="1" noChangeArrowheads="1"/>
          </p:cNvSpPr>
          <p:nvPr>
            <p:ph type="body" idx="1"/>
          </p:nvPr>
        </p:nvSpPr>
        <p:spPr>
          <a:xfrm>
            <a:off x="533400" y="1854200"/>
            <a:ext cx="8077200" cy="4876800"/>
          </a:xfrm>
        </p:spPr>
        <p:txBody>
          <a:bodyPr/>
          <a:lstStyle/>
          <a:p>
            <a:pPr eaLnBrk="1" hangingPunct="1">
              <a:lnSpc>
                <a:spcPct val="80000"/>
              </a:lnSpc>
              <a:spcBef>
                <a:spcPct val="75000"/>
              </a:spcBef>
              <a:defRPr/>
            </a:pPr>
            <a:r>
              <a:rPr lang="en-US" sz="2000" dirty="0"/>
              <a:t>Empowered to perform all the duties of the named Delegate</a:t>
            </a:r>
          </a:p>
          <a:p>
            <a:pPr eaLnBrk="1" hangingPunct="1">
              <a:lnSpc>
                <a:spcPct val="80000"/>
              </a:lnSpc>
              <a:spcBef>
                <a:spcPct val="75000"/>
              </a:spcBef>
              <a:defRPr/>
            </a:pPr>
            <a:r>
              <a:rPr lang="en-US" sz="2000" dirty="0"/>
              <a:t>Throughout the training, anywhere you see or hear “Delegate,” “deputy” may be substituted</a:t>
            </a:r>
          </a:p>
          <a:p>
            <a:pPr eaLnBrk="1" hangingPunct="1">
              <a:lnSpc>
                <a:spcPct val="80000"/>
              </a:lnSpc>
              <a:spcBef>
                <a:spcPct val="75000"/>
              </a:spcBef>
              <a:defRPr/>
            </a:pPr>
            <a:r>
              <a:rPr lang="en-US" sz="2000" dirty="0"/>
              <a:t>Each county determines how the responsibilities are divided between the Delegate and the deputy(ies)  </a:t>
            </a:r>
          </a:p>
          <a:p>
            <a:pPr lvl="1" eaLnBrk="1" hangingPunct="1">
              <a:lnSpc>
                <a:spcPct val="80000"/>
              </a:lnSpc>
              <a:spcBef>
                <a:spcPct val="75000"/>
              </a:spcBef>
              <a:defRPr/>
            </a:pPr>
            <a:r>
              <a:rPr lang="en-US" sz="1800" dirty="0"/>
              <a:t>A deputy may</a:t>
            </a:r>
          </a:p>
          <a:p>
            <a:pPr lvl="2" eaLnBrk="1" hangingPunct="1">
              <a:lnSpc>
                <a:spcPct val="80000"/>
              </a:lnSpc>
              <a:spcBef>
                <a:spcPct val="75000"/>
              </a:spcBef>
              <a:defRPr/>
            </a:pPr>
            <a:r>
              <a:rPr lang="en-US" sz="1600" dirty="0"/>
              <a:t>Serve as back-up to Delegate only, or</a:t>
            </a:r>
          </a:p>
          <a:p>
            <a:pPr lvl="2" eaLnBrk="1" hangingPunct="1">
              <a:lnSpc>
                <a:spcPct val="80000"/>
              </a:lnSpc>
              <a:spcBef>
                <a:spcPct val="75000"/>
              </a:spcBef>
              <a:defRPr/>
            </a:pPr>
            <a:r>
              <a:rPr lang="en-US" sz="1600" dirty="0"/>
              <a:t>Share in responsibilities</a:t>
            </a:r>
          </a:p>
          <a:p>
            <a:pPr eaLnBrk="1" hangingPunct="1">
              <a:lnSpc>
                <a:spcPct val="80000"/>
              </a:lnSpc>
              <a:spcBef>
                <a:spcPct val="75000"/>
              </a:spcBef>
              <a:defRPr/>
            </a:pPr>
            <a:r>
              <a:rPr lang="en-US" sz="2000" dirty="0"/>
              <a:t>If you have more than one physical location, your office should determine whether or not a deputy is needed at each location</a:t>
            </a:r>
          </a:p>
          <a:p>
            <a:pPr lvl="1" eaLnBrk="1" hangingPunct="1">
              <a:lnSpc>
                <a:spcPct val="80000"/>
              </a:lnSpc>
              <a:spcBef>
                <a:spcPct val="75000"/>
              </a:spcBef>
              <a:buFont typeface="Wingdings" panose="05000000000000000000" pitchFamily="2" charset="2"/>
              <a:buNone/>
              <a:defRPr/>
            </a:pPr>
            <a:endParaRPr lang="en-US" sz="1800" dirty="0"/>
          </a:p>
        </p:txBody>
      </p:sp>
      <p:pic>
        <p:nvPicPr>
          <p:cNvPr id="22533" name="Picture 1">
            <a:extLst>
              <a:ext uri="{FF2B5EF4-FFF2-40B4-BE49-F238E27FC236}">
                <a16:creationId xmlns:a16="http://schemas.microsoft.com/office/drawing/2014/main" id="{88A02BF0-A956-46EA-9B4C-86A13906C25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5240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D638234-870B-42F3-AC8C-1E9E9B06D11E}"/>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9CF861C3-2EE6-4BC7-9F63-0646AF0982F6}" type="slidenum">
              <a:rPr lang="en-US" altLang="en-US" smtClean="0"/>
              <a:pPr>
                <a:defRPr/>
              </a:pPr>
              <a:t>11</a:t>
            </a:fld>
            <a:endParaRPr lang="en-US" altLang="en-US" dirty="0"/>
          </a:p>
        </p:txBody>
      </p:sp>
      <p:sp>
        <p:nvSpPr>
          <p:cNvPr id="1149954" name="Rectangle 2">
            <a:extLst>
              <a:ext uri="{FF2B5EF4-FFF2-40B4-BE49-F238E27FC236}">
                <a16:creationId xmlns:a16="http://schemas.microsoft.com/office/drawing/2014/main" id="{56FDB5E0-9238-43F8-ABB3-CA34F86E72CE}"/>
              </a:ext>
            </a:extLst>
          </p:cNvPr>
          <p:cNvSpPr>
            <a:spLocks noGrp="1" noChangeArrowheads="1"/>
          </p:cNvSpPr>
          <p:nvPr>
            <p:ph type="title"/>
          </p:nvPr>
        </p:nvSpPr>
        <p:spPr/>
        <p:txBody>
          <a:bodyPr/>
          <a:lstStyle/>
          <a:p>
            <a:pPr eaLnBrk="1" hangingPunct="1">
              <a:defRPr/>
            </a:pPr>
            <a:r>
              <a:rPr lang="en-US" sz="3600" dirty="0"/>
              <a:t>Role of Counties: </a:t>
            </a:r>
            <a:r>
              <a:rPr lang="en-US" sz="4000" dirty="0"/>
              <a:t> </a:t>
            </a:r>
            <a:br>
              <a:rPr lang="en-US" sz="4000" dirty="0"/>
            </a:br>
            <a:r>
              <a:rPr lang="en-US" sz="4000" b="1" dirty="0"/>
              <a:t>Supervisor</a:t>
            </a:r>
            <a:r>
              <a:rPr lang="en-US" sz="4000" dirty="0"/>
              <a:t> Responsibilities</a:t>
            </a:r>
          </a:p>
        </p:txBody>
      </p:sp>
      <p:sp>
        <p:nvSpPr>
          <p:cNvPr id="1149955" name="Rectangle 3">
            <a:extLst>
              <a:ext uri="{FF2B5EF4-FFF2-40B4-BE49-F238E27FC236}">
                <a16:creationId xmlns:a16="http://schemas.microsoft.com/office/drawing/2014/main" id="{CA8838D0-C6AF-460A-A846-25DC555D1590}"/>
              </a:ext>
            </a:extLst>
          </p:cNvPr>
          <p:cNvSpPr>
            <a:spLocks noGrp="1" noChangeArrowheads="1"/>
          </p:cNvSpPr>
          <p:nvPr>
            <p:ph type="body" idx="1"/>
          </p:nvPr>
        </p:nvSpPr>
        <p:spPr>
          <a:xfrm>
            <a:off x="533400" y="1676400"/>
            <a:ext cx="8077200" cy="5181600"/>
          </a:xfrm>
        </p:spPr>
        <p:txBody>
          <a:bodyPr/>
          <a:lstStyle/>
          <a:p>
            <a:pPr eaLnBrk="1" hangingPunct="1">
              <a:lnSpc>
                <a:spcPct val="90000"/>
              </a:lnSpc>
              <a:spcBef>
                <a:spcPct val="60000"/>
              </a:spcBef>
              <a:defRPr/>
            </a:pPr>
            <a:r>
              <a:rPr lang="en-US" sz="2400" dirty="0"/>
              <a:t>Communicate to the Delegate the following participant information:</a:t>
            </a:r>
          </a:p>
          <a:p>
            <a:pPr lvl="1" eaLnBrk="1" hangingPunct="1">
              <a:lnSpc>
                <a:spcPct val="90000"/>
              </a:lnSpc>
              <a:spcBef>
                <a:spcPct val="60000"/>
              </a:spcBef>
              <a:defRPr/>
            </a:pPr>
            <a:r>
              <a:rPr lang="en-US" sz="2400" dirty="0"/>
              <a:t>New hires</a:t>
            </a:r>
          </a:p>
          <a:p>
            <a:pPr lvl="1" eaLnBrk="1" hangingPunct="1">
              <a:lnSpc>
                <a:spcPct val="90000"/>
              </a:lnSpc>
              <a:spcBef>
                <a:spcPct val="60000"/>
              </a:spcBef>
              <a:defRPr/>
            </a:pPr>
            <a:r>
              <a:rPr lang="en-US" sz="2400" dirty="0"/>
              <a:t>Terminations</a:t>
            </a:r>
          </a:p>
          <a:p>
            <a:pPr lvl="1" eaLnBrk="1" hangingPunct="1">
              <a:lnSpc>
                <a:spcPct val="90000"/>
              </a:lnSpc>
              <a:spcBef>
                <a:spcPct val="60000"/>
              </a:spcBef>
              <a:defRPr/>
            </a:pPr>
            <a:r>
              <a:rPr lang="en-US" sz="2400" dirty="0"/>
              <a:t>Changes in assignments in to or out of Child Support</a:t>
            </a:r>
          </a:p>
          <a:p>
            <a:pPr lvl="1" eaLnBrk="1" hangingPunct="1">
              <a:lnSpc>
                <a:spcPct val="90000"/>
              </a:lnSpc>
              <a:spcBef>
                <a:spcPct val="60000"/>
              </a:spcBef>
              <a:defRPr/>
            </a:pPr>
            <a:r>
              <a:rPr lang="en-US" sz="2400" dirty="0"/>
              <a:t>Changes in leave status</a:t>
            </a:r>
          </a:p>
          <a:p>
            <a:pPr lvl="2" eaLnBrk="1" hangingPunct="1">
              <a:lnSpc>
                <a:spcPct val="90000"/>
              </a:lnSpc>
              <a:spcBef>
                <a:spcPct val="60000"/>
              </a:spcBef>
              <a:defRPr/>
            </a:pPr>
            <a:r>
              <a:rPr lang="en-US" sz="2000" dirty="0"/>
              <a:t>Extended leave</a:t>
            </a:r>
          </a:p>
          <a:p>
            <a:pPr lvl="2" eaLnBrk="1" hangingPunct="1">
              <a:lnSpc>
                <a:spcPct val="90000"/>
              </a:lnSpc>
              <a:spcBef>
                <a:spcPct val="60000"/>
              </a:spcBef>
              <a:defRPr/>
            </a:pPr>
            <a:r>
              <a:rPr lang="en-US" sz="2000" dirty="0"/>
              <a:t>Vacations, if your office does not cure non-responses for participants on leave</a:t>
            </a:r>
          </a:p>
          <a:p>
            <a:pPr lvl="1" eaLnBrk="1" hangingPunct="1">
              <a:lnSpc>
                <a:spcPct val="90000"/>
              </a:lnSpc>
              <a:spcBef>
                <a:spcPct val="60000"/>
              </a:spcBef>
              <a:defRPr/>
            </a:pPr>
            <a:r>
              <a:rPr lang="en-US" sz="2400" dirty="0"/>
              <a:t>Changes in work schedules</a:t>
            </a:r>
          </a:p>
        </p:txBody>
      </p:sp>
      <p:pic>
        <p:nvPicPr>
          <p:cNvPr id="24581" name="Picture 1">
            <a:extLst>
              <a:ext uri="{FF2B5EF4-FFF2-40B4-BE49-F238E27FC236}">
                <a16:creationId xmlns:a16="http://schemas.microsoft.com/office/drawing/2014/main" id="{CCCFCE4C-BBAC-482C-B2E2-4FB04889CDE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613" y="14605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2EC04030-5B6B-4C25-A767-0439F5B6802F}"/>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513A0C44-6331-4E70-9FDF-1C9285E5899A}" type="slidenum">
              <a:rPr lang="en-US" altLang="en-US" smtClean="0"/>
              <a:pPr>
                <a:defRPr/>
              </a:pPr>
              <a:t>12</a:t>
            </a:fld>
            <a:endParaRPr lang="en-US" altLang="en-US" dirty="0"/>
          </a:p>
        </p:txBody>
      </p:sp>
      <p:sp>
        <p:nvSpPr>
          <p:cNvPr id="1198082" name="Rectangle 2">
            <a:extLst>
              <a:ext uri="{FF2B5EF4-FFF2-40B4-BE49-F238E27FC236}">
                <a16:creationId xmlns:a16="http://schemas.microsoft.com/office/drawing/2014/main" id="{96746DE6-9FB8-47F4-9370-7F40F5C7B68F}"/>
              </a:ext>
            </a:extLst>
          </p:cNvPr>
          <p:cNvSpPr>
            <a:spLocks noGrp="1" noChangeArrowheads="1"/>
          </p:cNvSpPr>
          <p:nvPr>
            <p:ph type="title"/>
          </p:nvPr>
        </p:nvSpPr>
        <p:spPr/>
        <p:txBody>
          <a:bodyPr/>
          <a:lstStyle/>
          <a:p>
            <a:pPr eaLnBrk="1" hangingPunct="1">
              <a:defRPr/>
            </a:pPr>
            <a:r>
              <a:rPr lang="en-US" sz="3600" dirty="0"/>
              <a:t>Role of Counties: </a:t>
            </a:r>
            <a:r>
              <a:rPr lang="en-US" sz="4000" dirty="0"/>
              <a:t> </a:t>
            </a:r>
            <a:br>
              <a:rPr lang="en-US" sz="4000" dirty="0"/>
            </a:br>
            <a:r>
              <a:rPr lang="en-US" sz="4000" b="1" dirty="0"/>
              <a:t>RMS</a:t>
            </a:r>
            <a:r>
              <a:rPr lang="en-US" sz="4000" dirty="0"/>
              <a:t> </a:t>
            </a:r>
            <a:r>
              <a:rPr lang="en-US" sz="4000" b="1" dirty="0"/>
              <a:t>Participant</a:t>
            </a:r>
            <a:r>
              <a:rPr lang="en-US" sz="4000" dirty="0"/>
              <a:t> Responsibilities</a:t>
            </a:r>
          </a:p>
        </p:txBody>
      </p:sp>
      <p:sp>
        <p:nvSpPr>
          <p:cNvPr id="1198083" name="Rectangle 3">
            <a:extLst>
              <a:ext uri="{FF2B5EF4-FFF2-40B4-BE49-F238E27FC236}">
                <a16:creationId xmlns:a16="http://schemas.microsoft.com/office/drawing/2014/main" id="{DA9DA468-6B15-4FE3-B08B-DF7E942E63E8}"/>
              </a:ext>
            </a:extLst>
          </p:cNvPr>
          <p:cNvSpPr>
            <a:spLocks noGrp="1" noChangeArrowheads="1"/>
          </p:cNvSpPr>
          <p:nvPr>
            <p:ph type="body" idx="1"/>
          </p:nvPr>
        </p:nvSpPr>
        <p:spPr>
          <a:xfrm>
            <a:off x="533400" y="1905000"/>
            <a:ext cx="8077200" cy="4343400"/>
          </a:xfrm>
        </p:spPr>
        <p:txBody>
          <a:bodyPr/>
          <a:lstStyle/>
          <a:p>
            <a:pPr eaLnBrk="1" hangingPunct="1">
              <a:lnSpc>
                <a:spcPct val="90000"/>
              </a:lnSpc>
              <a:spcBef>
                <a:spcPct val="75000"/>
              </a:spcBef>
              <a:defRPr/>
            </a:pPr>
            <a:r>
              <a:rPr lang="en-US" sz="2400" dirty="0"/>
              <a:t>Complete and submit </a:t>
            </a:r>
            <a:r>
              <a:rPr lang="en-US" sz="2400" b="1" dirty="0"/>
              <a:t>In Office</a:t>
            </a:r>
            <a:r>
              <a:rPr lang="en-US" sz="2400" dirty="0"/>
              <a:t> forms in an accurate, thorough and timely manner in ARMARS. </a:t>
            </a:r>
          </a:p>
          <a:p>
            <a:pPr eaLnBrk="1" hangingPunct="1">
              <a:lnSpc>
                <a:spcPct val="90000"/>
              </a:lnSpc>
              <a:spcBef>
                <a:spcPct val="75000"/>
              </a:spcBef>
              <a:defRPr/>
            </a:pPr>
            <a:r>
              <a:rPr lang="en-US" sz="2400" dirty="0"/>
              <a:t>Seek clarification from Delegate concerning correct RMS procedures whenever necessary.</a:t>
            </a:r>
          </a:p>
        </p:txBody>
      </p:sp>
      <p:pic>
        <p:nvPicPr>
          <p:cNvPr id="26629" name="Picture 1">
            <a:extLst>
              <a:ext uri="{FF2B5EF4-FFF2-40B4-BE49-F238E27FC236}">
                <a16:creationId xmlns:a16="http://schemas.microsoft.com/office/drawing/2014/main" id="{50139E5C-1F75-46F7-9F18-64D189767AE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53400" y="5322888"/>
            <a:ext cx="665163"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2FE2B133-C383-4893-959A-F977B19FCE03}"/>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1CDE7A9A-38E7-4889-B279-3DDC3F71C855}" type="slidenum">
              <a:rPr lang="en-US" altLang="en-US" smtClean="0"/>
              <a:pPr>
                <a:defRPr/>
              </a:pPr>
              <a:t>13</a:t>
            </a:fld>
            <a:endParaRPr lang="en-US" altLang="en-US" dirty="0"/>
          </a:p>
        </p:txBody>
      </p:sp>
      <p:sp>
        <p:nvSpPr>
          <p:cNvPr id="1200130" name="Rectangle 2">
            <a:extLst>
              <a:ext uri="{FF2B5EF4-FFF2-40B4-BE49-F238E27FC236}">
                <a16:creationId xmlns:a16="http://schemas.microsoft.com/office/drawing/2014/main" id="{8F272582-62BE-4647-8BA0-90749E1F8B3C}"/>
              </a:ext>
            </a:extLst>
          </p:cNvPr>
          <p:cNvSpPr>
            <a:spLocks noGrp="1" noChangeArrowheads="1"/>
          </p:cNvSpPr>
          <p:nvPr>
            <p:ph type="title"/>
          </p:nvPr>
        </p:nvSpPr>
        <p:spPr/>
        <p:txBody>
          <a:bodyPr/>
          <a:lstStyle/>
          <a:p>
            <a:pPr eaLnBrk="1" hangingPunct="1">
              <a:defRPr/>
            </a:pPr>
            <a:r>
              <a:rPr lang="en-US" sz="4000" dirty="0"/>
              <a:t>Role of DOR</a:t>
            </a:r>
          </a:p>
        </p:txBody>
      </p:sp>
      <p:sp>
        <p:nvSpPr>
          <p:cNvPr id="1200131" name="Rectangle 3">
            <a:extLst>
              <a:ext uri="{FF2B5EF4-FFF2-40B4-BE49-F238E27FC236}">
                <a16:creationId xmlns:a16="http://schemas.microsoft.com/office/drawing/2014/main" id="{A40F4517-C84E-49DA-9F0A-AE995667A9D0}"/>
              </a:ext>
            </a:extLst>
          </p:cNvPr>
          <p:cNvSpPr>
            <a:spLocks noGrp="1" noChangeArrowheads="1"/>
          </p:cNvSpPr>
          <p:nvPr>
            <p:ph type="body" idx="1"/>
          </p:nvPr>
        </p:nvSpPr>
        <p:spPr>
          <a:xfrm>
            <a:off x="457200" y="1219200"/>
            <a:ext cx="8305800" cy="5257800"/>
          </a:xfrm>
        </p:spPr>
        <p:txBody>
          <a:bodyPr/>
          <a:lstStyle/>
          <a:p>
            <a:pPr eaLnBrk="1" hangingPunct="1">
              <a:lnSpc>
                <a:spcPct val="95000"/>
              </a:lnSpc>
              <a:spcBef>
                <a:spcPct val="75000"/>
              </a:spcBef>
              <a:defRPr/>
            </a:pPr>
            <a:r>
              <a:rPr lang="en-US" sz="2000" dirty="0"/>
              <a:t>Develop and distribute </a:t>
            </a:r>
            <a:r>
              <a:rPr lang="en-US" sz="2000" b="1" dirty="0"/>
              <a:t>RMS Procedures Guide. </a:t>
            </a:r>
            <a:r>
              <a:rPr lang="en-US" sz="2000" dirty="0"/>
              <a:t> Conduct RMS training for Delegates and deputies.</a:t>
            </a:r>
          </a:p>
          <a:p>
            <a:pPr eaLnBrk="1" hangingPunct="1">
              <a:lnSpc>
                <a:spcPct val="115000"/>
              </a:lnSpc>
              <a:spcBef>
                <a:spcPct val="75000"/>
              </a:spcBef>
              <a:defRPr/>
            </a:pPr>
            <a:r>
              <a:rPr lang="en-US" sz="2000" dirty="0"/>
              <a:t>Apply RMS methodology and procedures.</a:t>
            </a:r>
          </a:p>
          <a:p>
            <a:pPr eaLnBrk="1" hangingPunct="1">
              <a:lnSpc>
                <a:spcPct val="115000"/>
              </a:lnSpc>
              <a:spcBef>
                <a:spcPct val="75000"/>
              </a:spcBef>
              <a:defRPr/>
            </a:pPr>
            <a:r>
              <a:rPr lang="en-US" sz="2000" dirty="0"/>
              <a:t>Answer questions and provide assistance as needed.</a:t>
            </a:r>
          </a:p>
          <a:p>
            <a:pPr eaLnBrk="1" hangingPunct="1">
              <a:lnSpc>
                <a:spcPct val="115000"/>
              </a:lnSpc>
              <a:spcBef>
                <a:spcPct val="75000"/>
              </a:spcBef>
              <a:defRPr/>
            </a:pPr>
            <a:r>
              <a:rPr lang="en-US" sz="2000" dirty="0"/>
              <a:t>Monitor county’s compliance with RMS Procedures.</a:t>
            </a:r>
          </a:p>
          <a:p>
            <a:pPr eaLnBrk="1" hangingPunct="1">
              <a:lnSpc>
                <a:spcPct val="115000"/>
              </a:lnSpc>
              <a:spcBef>
                <a:spcPct val="75000"/>
              </a:spcBef>
              <a:defRPr/>
            </a:pPr>
            <a:r>
              <a:rPr lang="en-US" sz="2000" dirty="0"/>
              <a:t>Respond to requests and comply with directives from ACF.</a:t>
            </a:r>
          </a:p>
        </p:txBody>
      </p:sp>
      <p:pic>
        <p:nvPicPr>
          <p:cNvPr id="28677" name="Picture 1">
            <a:extLst>
              <a:ext uri="{FF2B5EF4-FFF2-40B4-BE49-F238E27FC236}">
                <a16:creationId xmlns:a16="http://schemas.microsoft.com/office/drawing/2014/main" id="{D1654971-A217-4AB3-AF22-5B392A3CDE0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5240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05BC6B63-C35C-41E1-BFFC-7CA82A3E04EF}"/>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03CEDE55-7ECA-463E-9794-872CA30FFBFF}" type="slidenum">
              <a:rPr lang="en-US" altLang="en-US" smtClean="0"/>
              <a:pPr>
                <a:defRPr/>
              </a:pPr>
              <a:t>14</a:t>
            </a:fld>
            <a:endParaRPr lang="en-US" altLang="en-US" dirty="0"/>
          </a:p>
        </p:txBody>
      </p:sp>
      <p:sp>
        <p:nvSpPr>
          <p:cNvPr id="1202178" name="Rectangle 2">
            <a:extLst>
              <a:ext uri="{FF2B5EF4-FFF2-40B4-BE49-F238E27FC236}">
                <a16:creationId xmlns:a16="http://schemas.microsoft.com/office/drawing/2014/main" id="{CB3082EE-2984-4C08-9242-A8C0B9C9CE60}"/>
              </a:ext>
            </a:extLst>
          </p:cNvPr>
          <p:cNvSpPr>
            <a:spLocks noGrp="1" noChangeArrowheads="1"/>
          </p:cNvSpPr>
          <p:nvPr>
            <p:ph type="title"/>
          </p:nvPr>
        </p:nvSpPr>
        <p:spPr>
          <a:xfrm>
            <a:off x="533400" y="2133600"/>
            <a:ext cx="8229600" cy="1139825"/>
          </a:xfrm>
        </p:spPr>
        <p:txBody>
          <a:bodyPr/>
          <a:lstStyle/>
          <a:p>
            <a:pPr eaLnBrk="1" hangingPunct="1">
              <a:defRPr/>
            </a:pPr>
            <a:r>
              <a:rPr lang="en-US" dirty="0">
                <a:solidFill>
                  <a:schemeClr val="tx1"/>
                </a:solidFill>
              </a:rPr>
              <a:t>Conducting the RMS:</a:t>
            </a:r>
            <a:br>
              <a:rPr lang="en-US" dirty="0">
                <a:solidFill>
                  <a:schemeClr val="tx1"/>
                </a:solidFill>
              </a:rPr>
            </a:br>
            <a:r>
              <a:rPr lang="en-US" dirty="0">
                <a:solidFill>
                  <a:schemeClr val="tx1"/>
                </a:solidFill>
              </a:rPr>
              <a:t>Before, During and After the Moment  </a:t>
            </a:r>
            <a:br>
              <a:rPr lang="en-US" dirty="0">
                <a:solidFill>
                  <a:schemeClr val="tx1"/>
                </a:solidFill>
              </a:rPr>
            </a:br>
            <a:endParaRPr lang="en-US" dirty="0">
              <a:solidFill>
                <a:schemeClr val="tx1"/>
              </a:solidFill>
            </a:endParaRPr>
          </a:p>
        </p:txBody>
      </p:sp>
      <p:pic>
        <p:nvPicPr>
          <p:cNvPr id="30724" name="Picture 1">
            <a:extLst>
              <a:ext uri="{FF2B5EF4-FFF2-40B4-BE49-F238E27FC236}">
                <a16:creationId xmlns:a16="http://schemas.microsoft.com/office/drawing/2014/main" id="{0AF26947-B7F1-4D90-AA28-A8EA5117B18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613" y="22860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25A0D48E-552B-4CCA-8109-53852125CEE5}"/>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0F48131-2252-4428-AC5B-FCCF39B55175}" type="slidenum">
              <a:rPr lang="en-US" altLang="en-US" smtClean="0"/>
              <a:pPr>
                <a:defRPr/>
              </a:pPr>
              <a:t>15</a:t>
            </a:fld>
            <a:endParaRPr lang="en-US" altLang="en-US" dirty="0"/>
          </a:p>
        </p:txBody>
      </p:sp>
      <p:sp>
        <p:nvSpPr>
          <p:cNvPr id="1204226" name="Rectangle 2">
            <a:extLst>
              <a:ext uri="{FF2B5EF4-FFF2-40B4-BE49-F238E27FC236}">
                <a16:creationId xmlns:a16="http://schemas.microsoft.com/office/drawing/2014/main" id="{A48D1D42-FF64-4F31-93D1-D36B3860BE37}"/>
              </a:ext>
            </a:extLst>
          </p:cNvPr>
          <p:cNvSpPr>
            <a:spLocks noGrp="1" noChangeArrowheads="1"/>
          </p:cNvSpPr>
          <p:nvPr>
            <p:ph type="title"/>
          </p:nvPr>
        </p:nvSpPr>
        <p:spPr>
          <a:xfrm>
            <a:off x="381000" y="381000"/>
            <a:ext cx="8229600" cy="1139825"/>
          </a:xfrm>
        </p:spPr>
        <p:txBody>
          <a:bodyPr/>
          <a:lstStyle/>
          <a:p>
            <a:pPr eaLnBrk="1" hangingPunct="1">
              <a:defRPr/>
            </a:pPr>
            <a:r>
              <a:rPr lang="en-US" sz="4000" dirty="0"/>
              <a:t>Conducting the RMS </a:t>
            </a:r>
            <a:br>
              <a:rPr lang="en-US" sz="4000" dirty="0"/>
            </a:br>
            <a:r>
              <a:rPr lang="en-US" sz="4000" dirty="0"/>
              <a:t>Before the Moment:  Topics</a:t>
            </a:r>
          </a:p>
        </p:txBody>
      </p:sp>
      <p:sp>
        <p:nvSpPr>
          <p:cNvPr id="1204227" name="Rectangle 3">
            <a:extLst>
              <a:ext uri="{FF2B5EF4-FFF2-40B4-BE49-F238E27FC236}">
                <a16:creationId xmlns:a16="http://schemas.microsoft.com/office/drawing/2014/main" id="{888E14C3-D853-4163-AA80-BF8855D5488B}"/>
              </a:ext>
            </a:extLst>
          </p:cNvPr>
          <p:cNvSpPr>
            <a:spLocks noChangeArrowheads="1"/>
          </p:cNvSpPr>
          <p:nvPr/>
        </p:nvSpPr>
        <p:spPr bwMode="auto">
          <a:xfrm>
            <a:off x="762000" y="1828800"/>
            <a:ext cx="77724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685800" indent="-685800" eaLnBrk="1" hangingPunct="1">
              <a:lnSpc>
                <a:spcPct val="80000"/>
              </a:lnSpc>
              <a:spcBef>
                <a:spcPct val="20000"/>
              </a:spcBef>
              <a:buClr>
                <a:schemeClr val="hlink"/>
              </a:buClr>
              <a:buSzPct val="80000"/>
              <a:buFont typeface="Wingdings" pitchFamily="2" charset="2"/>
              <a:buChar char="Ø"/>
              <a:defRPr/>
            </a:pPr>
            <a:endParaRPr lang="en-US" sz="3200" dirty="0">
              <a:effectLst>
                <a:outerShdw blurRad="38100" dist="38100" dir="2700000" algn="tl">
                  <a:srgbClr val="000000"/>
                </a:outerShdw>
              </a:effectLst>
              <a:latin typeface="Arial" charset="0"/>
            </a:endParaRPr>
          </a:p>
          <a:p>
            <a:pPr marL="1371600" lvl="1" indent="-571500" eaLnBrk="1" hangingPunct="1">
              <a:lnSpc>
                <a:spcPct val="80000"/>
              </a:lnSpc>
              <a:spcBef>
                <a:spcPct val="20000"/>
              </a:spcBef>
              <a:buClr>
                <a:schemeClr val="tx2"/>
              </a:buClr>
              <a:buSzPct val="50000"/>
              <a:buFont typeface="Wingdings" pitchFamily="2" charset="2"/>
              <a:buChar char="l"/>
              <a:defRPr/>
            </a:pPr>
            <a:endParaRPr lang="en-US" sz="1600" dirty="0">
              <a:effectLst>
                <a:outerShdw blurRad="38100" dist="38100" dir="2700000" algn="tl">
                  <a:srgbClr val="000000"/>
                </a:outerShdw>
              </a:effectLst>
              <a:latin typeface="Arial" charset="0"/>
            </a:endParaRPr>
          </a:p>
          <a:p>
            <a:pPr marL="685800" indent="-685800" eaLnBrk="1" hangingPunct="1">
              <a:spcBef>
                <a:spcPct val="50000"/>
              </a:spcBef>
              <a:buClr>
                <a:schemeClr val="hlink"/>
              </a:buClr>
              <a:buSzPct val="80000"/>
              <a:buFont typeface="Wingdings" pitchFamily="2" charset="2"/>
              <a:buChar char="Ø"/>
              <a:defRPr/>
            </a:pPr>
            <a:r>
              <a:rPr lang="en-US" sz="2800" dirty="0">
                <a:effectLst>
                  <a:outerShdw blurRad="38100" dist="38100" dir="2700000" algn="tl">
                    <a:srgbClr val="000000"/>
                  </a:outerShdw>
                </a:effectLst>
                <a:latin typeface="Arial" charset="0"/>
              </a:rPr>
              <a:t>General RMS Preparation</a:t>
            </a:r>
          </a:p>
          <a:p>
            <a:pPr marL="685800" indent="-685800" eaLnBrk="1" hangingPunct="1">
              <a:spcBef>
                <a:spcPct val="50000"/>
              </a:spcBef>
              <a:buClr>
                <a:schemeClr val="hlink"/>
              </a:buClr>
              <a:buSzPct val="80000"/>
              <a:buFont typeface="Wingdings" pitchFamily="2" charset="2"/>
              <a:buChar char="Ø"/>
              <a:defRPr/>
            </a:pPr>
            <a:r>
              <a:rPr lang="en-US" sz="2800" dirty="0">
                <a:effectLst>
                  <a:outerShdw blurRad="38100" dist="38100" dir="2700000" algn="tl">
                    <a:srgbClr val="000000"/>
                  </a:outerShdw>
                </a:effectLst>
                <a:latin typeface="Arial" charset="0"/>
              </a:rPr>
              <a:t>Information Needed by ARMARS</a:t>
            </a:r>
          </a:p>
          <a:p>
            <a:pPr marL="685800" indent="-685800" eaLnBrk="1" hangingPunct="1">
              <a:spcBef>
                <a:spcPct val="50000"/>
              </a:spcBef>
              <a:buClr>
                <a:schemeClr val="hlink"/>
              </a:buClr>
              <a:buSzPct val="80000"/>
              <a:buFont typeface="Wingdings" pitchFamily="2" charset="2"/>
              <a:buChar char="Ø"/>
              <a:defRPr/>
            </a:pPr>
            <a:r>
              <a:rPr lang="en-US" sz="2800" dirty="0">
                <a:effectLst>
                  <a:outerShdw blurRad="38100" dist="38100" dir="2700000" algn="tl">
                    <a:srgbClr val="000000"/>
                  </a:outerShdw>
                </a:effectLst>
                <a:latin typeface="Arial" charset="0"/>
              </a:rPr>
              <a:t>Receiving Moments from ARMARS</a:t>
            </a:r>
          </a:p>
        </p:txBody>
      </p:sp>
      <p:pic>
        <p:nvPicPr>
          <p:cNvPr id="32773" name="Picture 1">
            <a:extLst>
              <a:ext uri="{FF2B5EF4-FFF2-40B4-BE49-F238E27FC236}">
                <a16:creationId xmlns:a16="http://schemas.microsoft.com/office/drawing/2014/main" id="{4B0FFF9B-9165-4DC2-BABC-D0D2E5EE803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7475" y="220663"/>
            <a:ext cx="6635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71DF28BB-C278-42FC-93D6-8368EA88BF25}"/>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D065C66E-9337-4D71-B1EE-4EDBCBD1C084}" type="slidenum">
              <a:rPr lang="en-US" altLang="en-US" smtClean="0"/>
              <a:pPr>
                <a:defRPr/>
              </a:pPr>
              <a:t>16</a:t>
            </a:fld>
            <a:endParaRPr lang="en-US" altLang="en-US" dirty="0"/>
          </a:p>
        </p:txBody>
      </p:sp>
      <p:sp>
        <p:nvSpPr>
          <p:cNvPr id="1206274" name="Rectangle 2">
            <a:extLst>
              <a:ext uri="{FF2B5EF4-FFF2-40B4-BE49-F238E27FC236}">
                <a16:creationId xmlns:a16="http://schemas.microsoft.com/office/drawing/2014/main" id="{D2E133A9-8E32-4244-8AD2-16703ED546F9}"/>
              </a:ext>
            </a:extLst>
          </p:cNvPr>
          <p:cNvSpPr>
            <a:spLocks noGrp="1" noChangeArrowheads="1"/>
          </p:cNvSpPr>
          <p:nvPr>
            <p:ph type="title"/>
          </p:nvPr>
        </p:nvSpPr>
        <p:spPr>
          <a:xfrm>
            <a:off x="471488" y="322263"/>
            <a:ext cx="8215312" cy="987425"/>
          </a:xfrm>
        </p:spPr>
        <p:txBody>
          <a:bodyPr/>
          <a:lstStyle/>
          <a:p>
            <a:pPr eaLnBrk="1" hangingPunct="1">
              <a:defRPr/>
            </a:pPr>
            <a:r>
              <a:rPr lang="en-US" sz="4000" dirty="0"/>
              <a:t>General RMS Preparation</a:t>
            </a:r>
          </a:p>
        </p:txBody>
      </p:sp>
      <p:sp>
        <p:nvSpPr>
          <p:cNvPr id="1206275" name="Rectangle 3">
            <a:extLst>
              <a:ext uri="{FF2B5EF4-FFF2-40B4-BE49-F238E27FC236}">
                <a16:creationId xmlns:a16="http://schemas.microsoft.com/office/drawing/2014/main" id="{AA94CC8F-0F39-4BF3-BEDF-D0B570194AEC}"/>
              </a:ext>
            </a:extLst>
          </p:cNvPr>
          <p:cNvSpPr>
            <a:spLocks noGrp="1" noChangeArrowheads="1"/>
          </p:cNvSpPr>
          <p:nvPr>
            <p:ph type="body" idx="1"/>
          </p:nvPr>
        </p:nvSpPr>
        <p:spPr>
          <a:xfrm>
            <a:off x="457200" y="1219200"/>
            <a:ext cx="8229600" cy="5486400"/>
          </a:xfrm>
        </p:spPr>
        <p:txBody>
          <a:bodyPr/>
          <a:lstStyle/>
          <a:p>
            <a:pPr eaLnBrk="1" hangingPunct="1">
              <a:spcBef>
                <a:spcPct val="40000"/>
              </a:spcBef>
              <a:buFont typeface="Wingdings" panose="05000000000000000000" pitchFamily="2" charset="2"/>
              <a:buChar char="ü"/>
              <a:defRPr/>
            </a:pPr>
            <a:r>
              <a:rPr lang="en-US" sz="2800" dirty="0"/>
              <a:t>Counties participating in the RMS designate their Delegate and deputies</a:t>
            </a:r>
          </a:p>
          <a:p>
            <a:pPr eaLnBrk="1" hangingPunct="1">
              <a:spcBef>
                <a:spcPct val="40000"/>
              </a:spcBef>
              <a:buFont typeface="Wingdings" panose="05000000000000000000" pitchFamily="2" charset="2"/>
              <a:buChar char="ü"/>
              <a:defRPr/>
            </a:pPr>
            <a:r>
              <a:rPr lang="en-US" sz="2800" dirty="0"/>
              <a:t>Identify participants</a:t>
            </a:r>
          </a:p>
          <a:p>
            <a:pPr eaLnBrk="1" hangingPunct="1">
              <a:spcBef>
                <a:spcPct val="40000"/>
              </a:spcBef>
              <a:buFont typeface="Wingdings" panose="05000000000000000000" pitchFamily="2" charset="2"/>
              <a:buChar char="ü"/>
              <a:defRPr/>
            </a:pPr>
            <a:r>
              <a:rPr lang="en-US" sz="2800" dirty="0"/>
              <a:t>Delegate and deputies receive and read </a:t>
            </a:r>
            <a:r>
              <a:rPr lang="en-US" sz="2800" b="1" dirty="0"/>
              <a:t>RMS Procedures Guide</a:t>
            </a:r>
          </a:p>
          <a:p>
            <a:pPr eaLnBrk="1" hangingPunct="1">
              <a:spcBef>
                <a:spcPct val="40000"/>
              </a:spcBef>
              <a:buSzPct val="125000"/>
              <a:buFont typeface="Wingdings" panose="05000000000000000000" pitchFamily="2" charset="2"/>
              <a:buChar char="è"/>
              <a:defRPr/>
            </a:pPr>
            <a:r>
              <a:rPr lang="en-US" sz="2800" dirty="0"/>
              <a:t>Delegate and deputies receive training</a:t>
            </a:r>
            <a:endParaRPr lang="en-US" sz="2800" dirty="0">
              <a:solidFill>
                <a:srgbClr val="FF66FF"/>
              </a:solidFill>
            </a:endParaRPr>
          </a:p>
          <a:p>
            <a:pPr eaLnBrk="1" hangingPunct="1">
              <a:spcBef>
                <a:spcPct val="40000"/>
              </a:spcBef>
              <a:defRPr/>
            </a:pPr>
            <a:r>
              <a:rPr lang="en-US" sz="2800" dirty="0"/>
              <a:t>Distribute </a:t>
            </a:r>
            <a:r>
              <a:rPr lang="en-US" sz="2800" b="1" dirty="0"/>
              <a:t>RMS Procedures Guide</a:t>
            </a:r>
            <a:r>
              <a:rPr lang="en-US" sz="2800" dirty="0"/>
              <a:t> to participants and their supervisors</a:t>
            </a:r>
          </a:p>
          <a:p>
            <a:pPr marL="0" indent="0" eaLnBrk="1" hangingPunct="1">
              <a:spcBef>
                <a:spcPct val="40000"/>
              </a:spcBef>
              <a:buFont typeface="Wingdings" panose="05000000000000000000" pitchFamily="2" charset="2"/>
              <a:buNone/>
              <a:defRPr/>
            </a:pPr>
            <a:endParaRPr lang="en-US" sz="2800" dirty="0"/>
          </a:p>
        </p:txBody>
      </p:sp>
      <p:pic>
        <p:nvPicPr>
          <p:cNvPr id="34821" name="Picture 1">
            <a:extLst>
              <a:ext uri="{FF2B5EF4-FFF2-40B4-BE49-F238E27FC236}">
                <a16:creationId xmlns:a16="http://schemas.microsoft.com/office/drawing/2014/main" id="{0A29B489-A3B5-49D7-8343-FAF0E5EA798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0813" y="152400"/>
            <a:ext cx="665162"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B641480-F303-4CF4-A4E4-88F53F49A984}"/>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B5372116-0C6B-4238-AD74-B4DDE2CC633B}" type="slidenum">
              <a:rPr lang="en-US" altLang="en-US" smtClean="0"/>
              <a:pPr>
                <a:defRPr/>
              </a:pPr>
              <a:t>17</a:t>
            </a:fld>
            <a:endParaRPr lang="en-US" altLang="en-US" dirty="0"/>
          </a:p>
        </p:txBody>
      </p:sp>
      <p:sp>
        <p:nvSpPr>
          <p:cNvPr id="1212418" name="Rectangle 2">
            <a:extLst>
              <a:ext uri="{FF2B5EF4-FFF2-40B4-BE49-F238E27FC236}">
                <a16:creationId xmlns:a16="http://schemas.microsoft.com/office/drawing/2014/main" id="{290C7940-9A61-4010-9B11-5C80D6C44D9D}"/>
              </a:ext>
            </a:extLst>
          </p:cNvPr>
          <p:cNvSpPr>
            <a:spLocks noGrp="1" noChangeArrowheads="1"/>
          </p:cNvSpPr>
          <p:nvPr>
            <p:ph type="title"/>
          </p:nvPr>
        </p:nvSpPr>
        <p:spPr/>
        <p:txBody>
          <a:bodyPr/>
          <a:lstStyle/>
          <a:p>
            <a:pPr eaLnBrk="1" hangingPunct="1">
              <a:defRPr/>
            </a:pPr>
            <a:r>
              <a:rPr lang="en-US" sz="4000" dirty="0"/>
              <a:t>General RMS Preparation:</a:t>
            </a:r>
            <a:br>
              <a:rPr lang="en-US" sz="4000" dirty="0"/>
            </a:br>
            <a:r>
              <a:rPr lang="en-US" sz="4000" dirty="0"/>
              <a:t>Who participates in the RMS?</a:t>
            </a:r>
          </a:p>
        </p:txBody>
      </p:sp>
      <p:sp>
        <p:nvSpPr>
          <p:cNvPr id="1212419" name="Rectangle 3">
            <a:extLst>
              <a:ext uri="{FF2B5EF4-FFF2-40B4-BE49-F238E27FC236}">
                <a16:creationId xmlns:a16="http://schemas.microsoft.com/office/drawing/2014/main" id="{43C361C0-B03A-4A45-9848-B97EE77C34BA}"/>
              </a:ext>
            </a:extLst>
          </p:cNvPr>
          <p:cNvSpPr>
            <a:spLocks noGrp="1" noChangeArrowheads="1"/>
          </p:cNvSpPr>
          <p:nvPr>
            <p:ph type="body" idx="1"/>
          </p:nvPr>
        </p:nvSpPr>
        <p:spPr>
          <a:xfrm>
            <a:off x="609600" y="2133600"/>
            <a:ext cx="7770813" cy="3959225"/>
          </a:xfrm>
        </p:spPr>
        <p:txBody>
          <a:bodyPr/>
          <a:lstStyle/>
          <a:p>
            <a:pPr marL="463550" indent="-463550" eaLnBrk="1" hangingPunct="1">
              <a:spcBef>
                <a:spcPct val="50000"/>
              </a:spcBef>
              <a:tabLst>
                <a:tab pos="1257300" algn="l"/>
              </a:tabLst>
              <a:defRPr/>
            </a:pPr>
            <a:r>
              <a:rPr lang="en-US" sz="2400" dirty="0"/>
              <a:t>All staff who perform </a:t>
            </a:r>
            <a:r>
              <a:rPr lang="en-US" sz="2400" b="1" dirty="0"/>
              <a:t>direct</a:t>
            </a:r>
            <a:r>
              <a:rPr lang="en-US" sz="2400" dirty="0"/>
              <a:t> Child Support work activities and are claimed on the invoice, even if they also work in other functional areas of the Clerk’s Office</a:t>
            </a:r>
          </a:p>
          <a:p>
            <a:pPr marL="463550" indent="-463550" eaLnBrk="1" hangingPunct="1">
              <a:spcBef>
                <a:spcPct val="50000"/>
              </a:spcBef>
              <a:buFont typeface="Wingdings" panose="05000000000000000000" pitchFamily="2" charset="2"/>
              <a:buNone/>
              <a:tabLst>
                <a:tab pos="1257300" algn="l"/>
              </a:tabLst>
              <a:defRPr/>
            </a:pPr>
            <a:r>
              <a:rPr lang="en-US" sz="2400" i="1" dirty="0"/>
              <a:t>    </a:t>
            </a:r>
            <a:r>
              <a:rPr lang="en-US" sz="2400" b="1" i="1" dirty="0"/>
              <a:t> </a:t>
            </a:r>
            <a:r>
              <a:rPr lang="en-US" sz="2400" b="1" i="1" dirty="0">
                <a:solidFill>
                  <a:srgbClr val="FDFD33"/>
                </a:solidFill>
              </a:rPr>
              <a:t>If they’re on the invoice, then they must participate in the RMS</a:t>
            </a:r>
            <a:r>
              <a:rPr lang="en-US" sz="2400" b="1" i="1" dirty="0"/>
              <a:t> </a:t>
            </a:r>
          </a:p>
          <a:p>
            <a:pPr marL="463550" indent="-463550" eaLnBrk="1" hangingPunct="1">
              <a:spcBef>
                <a:spcPct val="50000"/>
              </a:spcBef>
              <a:tabLst>
                <a:tab pos="1257300" algn="l"/>
              </a:tabLst>
              <a:defRPr/>
            </a:pPr>
            <a:r>
              <a:rPr lang="en-US" sz="2400" dirty="0"/>
              <a:t>Delegates and deputies may NOT participate in the RMS</a:t>
            </a:r>
          </a:p>
        </p:txBody>
      </p:sp>
      <p:pic>
        <p:nvPicPr>
          <p:cNvPr id="36869" name="Picture 1">
            <a:extLst>
              <a:ext uri="{FF2B5EF4-FFF2-40B4-BE49-F238E27FC236}">
                <a16:creationId xmlns:a16="http://schemas.microsoft.com/office/drawing/2014/main" id="{E6CB0C8E-9CAD-451D-A49B-DB6D067CAB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50813"/>
            <a:ext cx="66357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D4D4706-3601-41DE-9ED4-966603017B65}"/>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8B95DEA5-6726-4DDF-9E44-1CB2A480EEDB}" type="slidenum">
              <a:rPr lang="en-US" altLang="en-US" smtClean="0"/>
              <a:pPr>
                <a:defRPr/>
              </a:pPr>
              <a:t>18</a:t>
            </a:fld>
            <a:endParaRPr lang="en-US" altLang="en-US" dirty="0"/>
          </a:p>
        </p:txBody>
      </p:sp>
      <p:sp>
        <p:nvSpPr>
          <p:cNvPr id="1214466" name="Rectangle 2">
            <a:extLst>
              <a:ext uri="{FF2B5EF4-FFF2-40B4-BE49-F238E27FC236}">
                <a16:creationId xmlns:a16="http://schemas.microsoft.com/office/drawing/2014/main" id="{F8EDF90F-BDE1-40DD-9762-2111A9183781}"/>
              </a:ext>
            </a:extLst>
          </p:cNvPr>
          <p:cNvSpPr>
            <a:spLocks noGrp="1" noChangeArrowheads="1"/>
          </p:cNvSpPr>
          <p:nvPr>
            <p:ph type="title"/>
          </p:nvPr>
        </p:nvSpPr>
        <p:spPr/>
        <p:txBody>
          <a:bodyPr/>
          <a:lstStyle/>
          <a:p>
            <a:pPr eaLnBrk="1" hangingPunct="1">
              <a:defRPr/>
            </a:pPr>
            <a:r>
              <a:rPr lang="en-US" sz="4000" dirty="0"/>
              <a:t>General RMS Preparation:</a:t>
            </a:r>
            <a:br>
              <a:rPr lang="en-US" sz="4000" dirty="0"/>
            </a:br>
            <a:r>
              <a:rPr lang="en-US" sz="4000" dirty="0"/>
              <a:t>What about Supervisors?</a:t>
            </a:r>
          </a:p>
        </p:txBody>
      </p:sp>
      <p:sp>
        <p:nvSpPr>
          <p:cNvPr id="1214467" name="Rectangle 3">
            <a:extLst>
              <a:ext uri="{FF2B5EF4-FFF2-40B4-BE49-F238E27FC236}">
                <a16:creationId xmlns:a16="http://schemas.microsoft.com/office/drawing/2014/main" id="{011F29A7-B8A1-4876-BC4C-5E9DE122D30A}"/>
              </a:ext>
            </a:extLst>
          </p:cNvPr>
          <p:cNvSpPr>
            <a:spLocks noGrp="1" noChangeArrowheads="1"/>
          </p:cNvSpPr>
          <p:nvPr>
            <p:ph type="body" idx="1"/>
          </p:nvPr>
        </p:nvSpPr>
        <p:spPr>
          <a:xfrm>
            <a:off x="609600" y="1905000"/>
            <a:ext cx="7543800" cy="4530725"/>
          </a:xfrm>
        </p:spPr>
        <p:txBody>
          <a:bodyPr/>
          <a:lstStyle/>
          <a:p>
            <a:pPr marL="463550" indent="-463550" eaLnBrk="1" hangingPunct="1">
              <a:lnSpc>
                <a:spcPct val="90000"/>
              </a:lnSpc>
              <a:spcBef>
                <a:spcPct val="50000"/>
              </a:spcBef>
              <a:defRPr/>
            </a:pPr>
            <a:r>
              <a:rPr lang="en-US" sz="2200" dirty="0"/>
              <a:t>If the Supervisor is actually a Child Support Enforcement worker, then she/he should participate in the RMS</a:t>
            </a:r>
          </a:p>
          <a:p>
            <a:pPr marL="463550" indent="-463550" eaLnBrk="1" hangingPunct="1">
              <a:lnSpc>
                <a:spcPct val="90000"/>
              </a:lnSpc>
              <a:spcBef>
                <a:spcPct val="50000"/>
              </a:spcBef>
              <a:defRPr/>
            </a:pPr>
            <a:r>
              <a:rPr lang="en-US" sz="2200" dirty="0"/>
              <a:t>Supervisors who supervise people rather than perform Child Support Enforcement work activities do not participate in the RMS</a:t>
            </a:r>
          </a:p>
          <a:p>
            <a:pPr marL="463550" indent="-463550" eaLnBrk="1" hangingPunct="1">
              <a:lnSpc>
                <a:spcPct val="90000"/>
              </a:lnSpc>
              <a:spcBef>
                <a:spcPct val="80000"/>
              </a:spcBef>
              <a:defRPr/>
            </a:pPr>
            <a:r>
              <a:rPr lang="en-US" sz="2200" dirty="0"/>
              <a:t>Supervisors may serve as the RMS Delegate or deputy </a:t>
            </a:r>
            <a:r>
              <a:rPr lang="en-US" sz="2200" i="1" dirty="0">
                <a:solidFill>
                  <a:srgbClr val="FF66FF"/>
                </a:solidFill>
              </a:rPr>
              <a:t>only</a:t>
            </a:r>
            <a:r>
              <a:rPr lang="en-US" sz="2200" dirty="0"/>
              <a:t> if they do not participate in the RMS</a:t>
            </a:r>
          </a:p>
          <a:p>
            <a:pPr marL="463550" indent="-463550" eaLnBrk="1" hangingPunct="1">
              <a:lnSpc>
                <a:spcPct val="90000"/>
              </a:lnSpc>
              <a:spcBef>
                <a:spcPct val="80000"/>
              </a:spcBef>
              <a:defRPr/>
            </a:pPr>
            <a:r>
              <a:rPr lang="en-US" sz="2200" dirty="0"/>
              <a:t>The time Supervisors spend managing RMS participants is part of the indirect cost percentage reimbursement calculation. Supervisor costs for managing RMS participants are not reimbursed through the RMS process. </a:t>
            </a:r>
          </a:p>
          <a:p>
            <a:pPr marL="463550" indent="-463550" eaLnBrk="1" hangingPunct="1">
              <a:lnSpc>
                <a:spcPct val="90000"/>
              </a:lnSpc>
              <a:spcBef>
                <a:spcPct val="80000"/>
              </a:spcBef>
              <a:defRPr/>
            </a:pPr>
            <a:endParaRPr lang="en-US" sz="2400" dirty="0"/>
          </a:p>
          <a:p>
            <a:pPr marL="463550" indent="-463550" eaLnBrk="1" hangingPunct="1">
              <a:lnSpc>
                <a:spcPct val="90000"/>
              </a:lnSpc>
              <a:spcBef>
                <a:spcPct val="80000"/>
              </a:spcBef>
              <a:defRPr/>
            </a:pPr>
            <a:endParaRPr lang="en-US" sz="2400" dirty="0"/>
          </a:p>
        </p:txBody>
      </p:sp>
      <p:pic>
        <p:nvPicPr>
          <p:cNvPr id="38917" name="Picture 1">
            <a:extLst>
              <a:ext uri="{FF2B5EF4-FFF2-40B4-BE49-F238E27FC236}">
                <a16:creationId xmlns:a16="http://schemas.microsoft.com/office/drawing/2014/main" id="{3CF3AE06-92F8-401C-B793-158E2F14FC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23495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58B86CBB-1F98-456D-8759-D35099E17C7F}"/>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DBD18153-E6F7-4CDB-B9F6-25BE1E469FC3}" type="slidenum">
              <a:rPr lang="en-US" altLang="en-US" smtClean="0"/>
              <a:pPr>
                <a:defRPr/>
              </a:pPr>
              <a:t>19</a:t>
            </a:fld>
            <a:endParaRPr lang="en-US" altLang="en-US" dirty="0"/>
          </a:p>
        </p:txBody>
      </p:sp>
      <p:sp>
        <p:nvSpPr>
          <p:cNvPr id="1216514" name="Rectangle 2">
            <a:extLst>
              <a:ext uri="{FF2B5EF4-FFF2-40B4-BE49-F238E27FC236}">
                <a16:creationId xmlns:a16="http://schemas.microsoft.com/office/drawing/2014/main" id="{E710061A-F6DA-47EB-BA38-08F73F1CA288}"/>
              </a:ext>
            </a:extLst>
          </p:cNvPr>
          <p:cNvSpPr>
            <a:spLocks noGrp="1" noChangeArrowheads="1"/>
          </p:cNvSpPr>
          <p:nvPr>
            <p:ph type="title"/>
          </p:nvPr>
        </p:nvSpPr>
        <p:spPr>
          <a:xfrm>
            <a:off x="471488" y="322263"/>
            <a:ext cx="8215312" cy="987425"/>
          </a:xfrm>
        </p:spPr>
        <p:txBody>
          <a:bodyPr/>
          <a:lstStyle/>
          <a:p>
            <a:pPr eaLnBrk="1" hangingPunct="1">
              <a:defRPr/>
            </a:pPr>
            <a:r>
              <a:rPr lang="en-US" sz="4000" dirty="0"/>
              <a:t>Information Needed in ARMARS prior to the start of RMS</a:t>
            </a:r>
          </a:p>
        </p:txBody>
      </p:sp>
      <p:sp>
        <p:nvSpPr>
          <p:cNvPr id="1216515" name="Rectangle 3">
            <a:extLst>
              <a:ext uri="{FF2B5EF4-FFF2-40B4-BE49-F238E27FC236}">
                <a16:creationId xmlns:a16="http://schemas.microsoft.com/office/drawing/2014/main" id="{64D01B65-4946-46EB-9ACB-81B28723841D}"/>
              </a:ext>
            </a:extLst>
          </p:cNvPr>
          <p:cNvSpPr>
            <a:spLocks noGrp="1" noChangeArrowheads="1"/>
          </p:cNvSpPr>
          <p:nvPr>
            <p:ph type="body" idx="1"/>
          </p:nvPr>
        </p:nvSpPr>
        <p:spPr>
          <a:xfrm>
            <a:off x="457200" y="1676400"/>
            <a:ext cx="8153400" cy="5181600"/>
          </a:xfrm>
        </p:spPr>
        <p:txBody>
          <a:bodyPr/>
          <a:lstStyle/>
          <a:p>
            <a:pPr eaLnBrk="1" hangingPunct="1">
              <a:spcBef>
                <a:spcPct val="60000"/>
              </a:spcBef>
              <a:buSzPct val="120000"/>
              <a:defRPr/>
            </a:pPr>
            <a:r>
              <a:rPr lang="en-US" sz="2800" dirty="0"/>
              <a:t>Name, email address and phone number of Delegate and each deputy</a:t>
            </a:r>
          </a:p>
          <a:p>
            <a:pPr eaLnBrk="1" hangingPunct="1">
              <a:spcBef>
                <a:spcPct val="60000"/>
              </a:spcBef>
              <a:defRPr/>
            </a:pPr>
            <a:r>
              <a:rPr lang="en-US" sz="2800" dirty="0"/>
              <a:t>Names and email addresses of staff participating in RMS and their work schedules</a:t>
            </a:r>
          </a:p>
        </p:txBody>
      </p:sp>
      <p:pic>
        <p:nvPicPr>
          <p:cNvPr id="40965" name="Picture 1">
            <a:extLst>
              <a:ext uri="{FF2B5EF4-FFF2-40B4-BE49-F238E27FC236}">
                <a16:creationId xmlns:a16="http://schemas.microsoft.com/office/drawing/2014/main" id="{5BD2EDEC-F790-471C-AB16-E9604E619C5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9700" y="18415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DD9588F-4962-42F5-814C-D3B8524608BE}"/>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6C12EB1-CAC1-4AAF-A478-BD8E31391914}" type="slidenum">
              <a:rPr lang="en-US" altLang="en-US" smtClean="0"/>
              <a:pPr>
                <a:defRPr/>
              </a:pPr>
              <a:t>2</a:t>
            </a:fld>
            <a:endParaRPr lang="en-US" altLang="en-US" dirty="0"/>
          </a:p>
        </p:txBody>
      </p:sp>
      <p:sp>
        <p:nvSpPr>
          <p:cNvPr id="1115138" name="Rectangle 2">
            <a:extLst>
              <a:ext uri="{FF2B5EF4-FFF2-40B4-BE49-F238E27FC236}">
                <a16:creationId xmlns:a16="http://schemas.microsoft.com/office/drawing/2014/main" id="{9E0CA6F6-DE6A-4346-8C5B-97A47DEF1A74}"/>
              </a:ext>
            </a:extLst>
          </p:cNvPr>
          <p:cNvSpPr>
            <a:spLocks noGrp="1" noChangeArrowheads="1"/>
          </p:cNvSpPr>
          <p:nvPr>
            <p:ph type="title"/>
          </p:nvPr>
        </p:nvSpPr>
        <p:spPr/>
        <p:txBody>
          <a:bodyPr/>
          <a:lstStyle/>
          <a:p>
            <a:pPr eaLnBrk="1" hangingPunct="1">
              <a:defRPr/>
            </a:pPr>
            <a:r>
              <a:rPr lang="en-US" sz="4000" dirty="0"/>
              <a:t>Agenda</a:t>
            </a:r>
          </a:p>
        </p:txBody>
      </p:sp>
      <p:sp>
        <p:nvSpPr>
          <p:cNvPr id="1115139" name="Rectangle 3">
            <a:extLst>
              <a:ext uri="{FF2B5EF4-FFF2-40B4-BE49-F238E27FC236}">
                <a16:creationId xmlns:a16="http://schemas.microsoft.com/office/drawing/2014/main" id="{2C6CBB6C-7B92-486B-8DEF-E828244CE9E4}"/>
              </a:ext>
            </a:extLst>
          </p:cNvPr>
          <p:cNvSpPr>
            <a:spLocks noChangeArrowheads="1"/>
          </p:cNvSpPr>
          <p:nvPr/>
        </p:nvSpPr>
        <p:spPr bwMode="auto">
          <a:xfrm>
            <a:off x="838200" y="1905000"/>
            <a:ext cx="7620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Arial" charset="0"/>
              </a:rPr>
              <a:t>Purpose and Overview of the RMS</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Arial" charset="0"/>
              </a:rPr>
              <a:t>Conducting the RMS             </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Arial" charset="0"/>
              </a:rPr>
              <a:t>Delegate Follow-up Tasks</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Arial" charset="0"/>
              </a:rPr>
              <a:t>Costs &amp; Billing</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Arial" charset="0"/>
              </a:rPr>
              <a:t>Key Points</a:t>
            </a:r>
          </a:p>
          <a:p>
            <a:pPr marL="342900" indent="-342900" eaLnBrk="1" hangingPunct="1">
              <a:spcBef>
                <a:spcPct val="50000"/>
              </a:spcBef>
              <a:buClr>
                <a:schemeClr val="hlink"/>
              </a:buClr>
              <a:buSzPct val="80000"/>
              <a:buFont typeface="Wingdings" pitchFamily="2" charset="2"/>
              <a:buChar char="Ø"/>
              <a:defRPr/>
            </a:pPr>
            <a:r>
              <a:rPr lang="en-US" sz="2400" dirty="0">
                <a:effectLst>
                  <a:outerShdw blurRad="38100" dist="38100" dir="2700000" algn="tl">
                    <a:srgbClr val="000000"/>
                  </a:outerShdw>
                </a:effectLst>
                <a:latin typeface="Arial" charset="0"/>
              </a:rPr>
              <a:t>Questions</a:t>
            </a:r>
          </a:p>
        </p:txBody>
      </p:sp>
      <p:pic>
        <p:nvPicPr>
          <p:cNvPr id="6149" name="Picture 1">
            <a:extLst>
              <a:ext uri="{FF2B5EF4-FFF2-40B4-BE49-F238E27FC236}">
                <a16:creationId xmlns:a16="http://schemas.microsoft.com/office/drawing/2014/main" id="{4963C5E7-13E5-46E5-B1AA-89621F0078F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588" y="1524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7D376715-9EE2-464F-A0BC-13924692E440}"/>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6A89F22C-C3F3-4AF8-88F9-B3E356D6911A}" type="slidenum">
              <a:rPr lang="en-US" altLang="en-US" smtClean="0"/>
              <a:pPr>
                <a:defRPr/>
              </a:pPr>
              <a:t>20</a:t>
            </a:fld>
            <a:endParaRPr lang="en-US" altLang="en-US" dirty="0"/>
          </a:p>
        </p:txBody>
      </p:sp>
      <p:sp>
        <p:nvSpPr>
          <p:cNvPr id="1218562" name="Rectangle 2">
            <a:extLst>
              <a:ext uri="{FF2B5EF4-FFF2-40B4-BE49-F238E27FC236}">
                <a16:creationId xmlns:a16="http://schemas.microsoft.com/office/drawing/2014/main" id="{B5B104CB-ED26-40FF-B43A-A4726E93F039}"/>
              </a:ext>
            </a:extLst>
          </p:cNvPr>
          <p:cNvSpPr>
            <a:spLocks noGrp="1" noChangeArrowheads="1"/>
          </p:cNvSpPr>
          <p:nvPr>
            <p:ph type="title"/>
          </p:nvPr>
        </p:nvSpPr>
        <p:spPr/>
        <p:txBody>
          <a:bodyPr/>
          <a:lstStyle/>
          <a:p>
            <a:pPr eaLnBrk="1" hangingPunct="1">
              <a:defRPr/>
            </a:pPr>
            <a:r>
              <a:rPr lang="en-US" sz="4000" dirty="0"/>
              <a:t>Receiving Moments from DOR</a:t>
            </a:r>
          </a:p>
        </p:txBody>
      </p:sp>
      <p:sp>
        <p:nvSpPr>
          <p:cNvPr id="1218563" name="Rectangle 3">
            <a:extLst>
              <a:ext uri="{FF2B5EF4-FFF2-40B4-BE49-F238E27FC236}">
                <a16:creationId xmlns:a16="http://schemas.microsoft.com/office/drawing/2014/main" id="{6D055733-79D7-4A3D-BE2E-EFE03F540426}"/>
              </a:ext>
            </a:extLst>
          </p:cNvPr>
          <p:cNvSpPr>
            <a:spLocks noGrp="1" noChangeArrowheads="1"/>
          </p:cNvSpPr>
          <p:nvPr>
            <p:ph type="body" idx="1"/>
          </p:nvPr>
        </p:nvSpPr>
        <p:spPr>
          <a:xfrm>
            <a:off x="457200" y="1371600"/>
            <a:ext cx="8229600" cy="4873625"/>
          </a:xfrm>
        </p:spPr>
        <p:txBody>
          <a:bodyPr/>
          <a:lstStyle/>
          <a:p>
            <a:pPr eaLnBrk="1" hangingPunct="1">
              <a:lnSpc>
                <a:spcPct val="80000"/>
              </a:lnSpc>
              <a:spcBef>
                <a:spcPct val="30000"/>
              </a:spcBef>
              <a:buFont typeface="Wingdings" panose="05000000000000000000" pitchFamily="2" charset="2"/>
              <a:buNone/>
              <a:defRPr/>
            </a:pPr>
            <a:r>
              <a:rPr lang="en-US" sz="2000" b="1" dirty="0"/>
              <a:t>Definition of a Moment:</a:t>
            </a:r>
            <a:r>
              <a:rPr lang="en-US" sz="2000" dirty="0"/>
              <a:t>  </a:t>
            </a:r>
          </a:p>
          <a:p>
            <a:pPr eaLnBrk="1" hangingPunct="1">
              <a:lnSpc>
                <a:spcPct val="80000"/>
              </a:lnSpc>
              <a:spcBef>
                <a:spcPct val="30000"/>
              </a:spcBef>
              <a:buFont typeface="Wingdings" panose="05000000000000000000" pitchFamily="2" charset="2"/>
              <a:buNone/>
              <a:defRPr/>
            </a:pPr>
            <a:r>
              <a:rPr lang="en-US" sz="2000" dirty="0"/>
              <a:t>	A moment is an instant in time.  Moments are always a multiple of 5 minutes.  Each moment is assigned a unique identifier in ARMARS. </a:t>
            </a:r>
          </a:p>
          <a:p>
            <a:pPr eaLnBrk="1" hangingPunct="1">
              <a:lnSpc>
                <a:spcPct val="80000"/>
              </a:lnSpc>
              <a:spcBef>
                <a:spcPct val="30000"/>
              </a:spcBef>
              <a:buFont typeface="Wingdings" panose="05000000000000000000" pitchFamily="2" charset="2"/>
              <a:buNone/>
              <a:defRPr/>
            </a:pPr>
            <a:endParaRPr lang="en-US" sz="2000" dirty="0"/>
          </a:p>
          <a:p>
            <a:pPr eaLnBrk="1" hangingPunct="1">
              <a:lnSpc>
                <a:spcPct val="80000"/>
              </a:lnSpc>
              <a:spcBef>
                <a:spcPct val="40000"/>
              </a:spcBef>
              <a:defRPr/>
            </a:pPr>
            <a:r>
              <a:rPr lang="en-US" sz="2000" dirty="0"/>
              <a:t>Delegates keep the following information updated in ARMARS in setting the monthly roster: </a:t>
            </a:r>
          </a:p>
          <a:p>
            <a:pPr lvl="1" indent="-107950" eaLnBrk="1" hangingPunct="1">
              <a:lnSpc>
                <a:spcPct val="80000"/>
              </a:lnSpc>
              <a:spcBef>
                <a:spcPct val="40000"/>
              </a:spcBef>
              <a:defRPr/>
            </a:pPr>
            <a:r>
              <a:rPr lang="en-US" sz="1800" dirty="0"/>
              <a:t>Changes in participants</a:t>
            </a:r>
          </a:p>
          <a:p>
            <a:pPr lvl="1" indent="-107950" eaLnBrk="1" hangingPunct="1">
              <a:lnSpc>
                <a:spcPct val="80000"/>
              </a:lnSpc>
              <a:spcBef>
                <a:spcPct val="40000"/>
              </a:spcBef>
              <a:defRPr/>
            </a:pPr>
            <a:r>
              <a:rPr lang="en-US" sz="1800" dirty="0"/>
              <a:t>Participants on extended leave</a:t>
            </a:r>
          </a:p>
          <a:p>
            <a:pPr lvl="1" indent="-107950" eaLnBrk="1" hangingPunct="1">
              <a:lnSpc>
                <a:spcPct val="80000"/>
              </a:lnSpc>
              <a:spcBef>
                <a:spcPct val="40000"/>
              </a:spcBef>
              <a:defRPr/>
            </a:pPr>
            <a:r>
              <a:rPr lang="en-US" sz="1800" dirty="0"/>
              <a:t>Changes in participants’ schedules</a:t>
            </a:r>
          </a:p>
          <a:p>
            <a:pPr marL="635000" lvl="1" indent="0" eaLnBrk="1" hangingPunct="1">
              <a:lnSpc>
                <a:spcPct val="80000"/>
              </a:lnSpc>
              <a:spcBef>
                <a:spcPct val="40000"/>
              </a:spcBef>
              <a:buFont typeface="Wingdings" panose="05000000000000000000" pitchFamily="2" charset="2"/>
              <a:buNone/>
              <a:defRPr/>
            </a:pPr>
            <a:endParaRPr lang="en-US" sz="1800" dirty="0"/>
          </a:p>
          <a:p>
            <a:pPr eaLnBrk="1" hangingPunct="1">
              <a:lnSpc>
                <a:spcPct val="80000"/>
              </a:lnSpc>
              <a:spcBef>
                <a:spcPct val="40000"/>
              </a:spcBef>
              <a:defRPr/>
            </a:pPr>
            <a:r>
              <a:rPr lang="en-US" sz="2000" dirty="0"/>
              <a:t>Moments are sent by ARMARS to the participants local email as the moments occur.</a:t>
            </a:r>
          </a:p>
        </p:txBody>
      </p:sp>
      <p:pic>
        <p:nvPicPr>
          <p:cNvPr id="43013" name="Picture 1">
            <a:extLst>
              <a:ext uri="{FF2B5EF4-FFF2-40B4-BE49-F238E27FC236}">
                <a16:creationId xmlns:a16="http://schemas.microsoft.com/office/drawing/2014/main" id="{859BA267-9802-48F8-A0F2-BDD30E2CED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29600" y="5499100"/>
            <a:ext cx="665163"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5EE1714C-D983-464A-98D3-04C95784FB23}"/>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9CDCEAF-8CFF-4A72-BCDB-C37969161BCE}" type="slidenum">
              <a:rPr lang="en-US" altLang="en-US" smtClean="0"/>
              <a:pPr>
                <a:defRPr/>
              </a:pPr>
              <a:t>21</a:t>
            </a:fld>
            <a:endParaRPr lang="en-US" altLang="en-US" dirty="0"/>
          </a:p>
        </p:txBody>
      </p:sp>
      <p:sp>
        <p:nvSpPr>
          <p:cNvPr id="1220610" name="Rectangle 2">
            <a:extLst>
              <a:ext uri="{FF2B5EF4-FFF2-40B4-BE49-F238E27FC236}">
                <a16:creationId xmlns:a16="http://schemas.microsoft.com/office/drawing/2014/main" id="{046CF0F9-8A17-45AD-A83D-09D788F60381}"/>
              </a:ext>
            </a:extLst>
          </p:cNvPr>
          <p:cNvSpPr>
            <a:spLocks noGrp="1" noChangeArrowheads="1"/>
          </p:cNvSpPr>
          <p:nvPr>
            <p:ph type="title"/>
          </p:nvPr>
        </p:nvSpPr>
        <p:spPr>
          <a:xfrm>
            <a:off x="457200" y="341313"/>
            <a:ext cx="8229600" cy="946150"/>
          </a:xfrm>
        </p:spPr>
        <p:txBody>
          <a:bodyPr/>
          <a:lstStyle/>
          <a:p>
            <a:pPr eaLnBrk="1" hangingPunct="1">
              <a:defRPr/>
            </a:pPr>
            <a:r>
              <a:rPr lang="en-US" sz="4000" dirty="0"/>
              <a:t>Receiving Moments from DOR:</a:t>
            </a:r>
            <a:br>
              <a:rPr lang="en-US" sz="4000" dirty="0"/>
            </a:br>
            <a:r>
              <a:rPr lang="en-US" sz="2400" dirty="0"/>
              <a:t>How does DOR determine the number of moments we get?</a:t>
            </a:r>
          </a:p>
        </p:txBody>
      </p:sp>
      <p:sp>
        <p:nvSpPr>
          <p:cNvPr id="1220611" name="Rectangle 3">
            <a:extLst>
              <a:ext uri="{FF2B5EF4-FFF2-40B4-BE49-F238E27FC236}">
                <a16:creationId xmlns:a16="http://schemas.microsoft.com/office/drawing/2014/main" id="{B32EB269-F53E-4082-8674-11AE569F6DA0}"/>
              </a:ext>
            </a:extLst>
          </p:cNvPr>
          <p:cNvSpPr>
            <a:spLocks noGrp="1" noChangeArrowheads="1"/>
          </p:cNvSpPr>
          <p:nvPr>
            <p:ph type="body" idx="1"/>
          </p:nvPr>
        </p:nvSpPr>
        <p:spPr>
          <a:xfrm>
            <a:off x="457200" y="2209800"/>
            <a:ext cx="8458200" cy="4114800"/>
          </a:xfrm>
        </p:spPr>
        <p:txBody>
          <a:bodyPr/>
          <a:lstStyle/>
          <a:p>
            <a:pPr marL="609600" indent="-609600">
              <a:spcBef>
                <a:spcPct val="50000"/>
              </a:spcBef>
              <a:defRPr/>
            </a:pPr>
            <a:r>
              <a:rPr lang="en-US" sz="2400" dirty="0"/>
              <a:t>Each office must have at least 1,059 valid response forms (observations) during every three-month period</a:t>
            </a:r>
          </a:p>
          <a:p>
            <a:pPr marL="1104900" lvl="1" indent="-647700">
              <a:spcBef>
                <a:spcPct val="50000"/>
              </a:spcBef>
              <a:defRPr/>
            </a:pPr>
            <a:endParaRPr lang="en-US" sz="2000" dirty="0"/>
          </a:p>
          <a:p>
            <a:pPr marL="1104900" lvl="1" indent="-647700">
              <a:spcBef>
                <a:spcPct val="50000"/>
              </a:spcBef>
              <a:buFont typeface="Wingdings" panose="05000000000000000000" pitchFamily="2" charset="2"/>
              <a:buNone/>
              <a:defRPr/>
            </a:pPr>
            <a:r>
              <a:rPr lang="en-US" sz="2000" dirty="0"/>
              <a:t>Possible Observations = </a:t>
            </a:r>
          </a:p>
          <a:p>
            <a:pPr marL="1104900" lvl="1" indent="-647700">
              <a:spcBef>
                <a:spcPct val="50000"/>
              </a:spcBef>
              <a:buFont typeface="Wingdings" panose="05000000000000000000" pitchFamily="2" charset="2"/>
              <a:buNone/>
              <a:defRPr/>
            </a:pPr>
            <a:r>
              <a:rPr lang="en-US" sz="2000" dirty="0"/>
              <a:t>             No. of Moments x No. of Participants</a:t>
            </a:r>
          </a:p>
          <a:p>
            <a:pPr marL="1104900" lvl="1" indent="-647700" eaLnBrk="1" hangingPunct="1">
              <a:spcBef>
                <a:spcPct val="50000"/>
              </a:spcBef>
              <a:buFont typeface="Wingdings" panose="05000000000000000000" pitchFamily="2" charset="2"/>
              <a:buNone/>
              <a:defRPr/>
            </a:pPr>
            <a:endParaRPr lang="en-US" sz="2400" dirty="0"/>
          </a:p>
          <a:p>
            <a:pPr marL="609600" indent="-609600" eaLnBrk="1" hangingPunct="1">
              <a:lnSpc>
                <a:spcPct val="50000"/>
              </a:lnSpc>
              <a:spcBef>
                <a:spcPct val="50000"/>
              </a:spcBef>
              <a:defRPr/>
            </a:pPr>
            <a:r>
              <a:rPr lang="en-US" sz="2400" dirty="0"/>
              <a:t>1,059 valid observations for 3 months </a:t>
            </a:r>
            <a:r>
              <a:rPr lang="en-US" sz="2400" dirty="0">
                <a:sym typeface="Wingdings" pitchFamily="2" charset="2"/>
              </a:rPr>
              <a:t> </a:t>
            </a:r>
          </a:p>
          <a:p>
            <a:pPr marL="609600" indent="-609600" eaLnBrk="1" hangingPunct="1">
              <a:lnSpc>
                <a:spcPct val="50000"/>
              </a:lnSpc>
              <a:spcBef>
                <a:spcPct val="50000"/>
              </a:spcBef>
              <a:buFont typeface="Wingdings" panose="05000000000000000000" pitchFamily="2" charset="2"/>
              <a:buNone/>
              <a:defRPr/>
            </a:pPr>
            <a:r>
              <a:rPr lang="en-US" sz="2400" dirty="0">
                <a:sym typeface="Wingdings" pitchFamily="2" charset="2"/>
              </a:rPr>
              <a:t>      An </a:t>
            </a:r>
            <a:r>
              <a:rPr lang="en-US" sz="2400" i="1" dirty="0">
                <a:sym typeface="Wingdings" pitchFamily="2" charset="2"/>
              </a:rPr>
              <a:t>average</a:t>
            </a:r>
            <a:r>
              <a:rPr lang="en-US" sz="2400" dirty="0">
                <a:sym typeface="Wingdings" pitchFamily="2" charset="2"/>
              </a:rPr>
              <a:t> of 353 valid observations per month</a:t>
            </a:r>
          </a:p>
        </p:txBody>
      </p:sp>
      <p:pic>
        <p:nvPicPr>
          <p:cNvPr id="45061" name="Picture 1">
            <a:extLst>
              <a:ext uri="{FF2B5EF4-FFF2-40B4-BE49-F238E27FC236}">
                <a16:creationId xmlns:a16="http://schemas.microsoft.com/office/drawing/2014/main" id="{2C61FD1A-635A-4B57-9FF2-C40C42C56CD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35938" y="5373688"/>
            <a:ext cx="665162"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ED57F5E-4DA8-4DB3-AA20-48CE04B1B71A}"/>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9488FBDD-7B4A-4287-8E89-64F0CBD5AA33}" type="slidenum">
              <a:rPr lang="en-US" altLang="en-US" smtClean="0"/>
              <a:pPr>
                <a:defRPr/>
              </a:pPr>
              <a:t>22</a:t>
            </a:fld>
            <a:endParaRPr lang="en-US" altLang="en-US" dirty="0"/>
          </a:p>
        </p:txBody>
      </p:sp>
      <p:sp>
        <p:nvSpPr>
          <p:cNvPr id="1222658" name="Rectangle 2">
            <a:extLst>
              <a:ext uri="{FF2B5EF4-FFF2-40B4-BE49-F238E27FC236}">
                <a16:creationId xmlns:a16="http://schemas.microsoft.com/office/drawing/2014/main" id="{999A4F96-D8D0-4E57-97D5-21DA4A3CC071}"/>
              </a:ext>
            </a:extLst>
          </p:cNvPr>
          <p:cNvSpPr>
            <a:spLocks noGrp="1" noChangeArrowheads="1"/>
          </p:cNvSpPr>
          <p:nvPr>
            <p:ph type="title"/>
          </p:nvPr>
        </p:nvSpPr>
        <p:spPr>
          <a:xfrm>
            <a:off x="457200" y="341313"/>
            <a:ext cx="8229600" cy="946150"/>
          </a:xfrm>
        </p:spPr>
        <p:txBody>
          <a:bodyPr/>
          <a:lstStyle/>
          <a:p>
            <a:pPr eaLnBrk="1" hangingPunct="1">
              <a:defRPr/>
            </a:pPr>
            <a:r>
              <a:rPr lang="en-US" sz="4000" dirty="0"/>
              <a:t>Receiving Moments from DOR:</a:t>
            </a:r>
            <a:br>
              <a:rPr lang="en-US" sz="4000" dirty="0"/>
            </a:br>
            <a:r>
              <a:rPr lang="en-US" sz="2400" dirty="0"/>
              <a:t>How does DOR determine the number of moments we get?</a:t>
            </a:r>
          </a:p>
        </p:txBody>
      </p:sp>
      <p:sp>
        <p:nvSpPr>
          <p:cNvPr id="1222659" name="Rectangle 3">
            <a:extLst>
              <a:ext uri="{FF2B5EF4-FFF2-40B4-BE49-F238E27FC236}">
                <a16:creationId xmlns:a16="http://schemas.microsoft.com/office/drawing/2014/main" id="{27CD1A5C-3A89-4D56-9BDF-4FD55C442B50}"/>
              </a:ext>
            </a:extLst>
          </p:cNvPr>
          <p:cNvSpPr>
            <a:spLocks noGrp="1" noChangeArrowheads="1"/>
          </p:cNvSpPr>
          <p:nvPr>
            <p:ph type="body" idx="1"/>
          </p:nvPr>
        </p:nvSpPr>
        <p:spPr>
          <a:xfrm>
            <a:off x="381000" y="2057400"/>
            <a:ext cx="8458200" cy="4419600"/>
          </a:xfrm>
        </p:spPr>
        <p:txBody>
          <a:bodyPr/>
          <a:lstStyle/>
          <a:p>
            <a:pPr marL="609600" indent="-609600">
              <a:spcBef>
                <a:spcPct val="0"/>
              </a:spcBef>
              <a:defRPr/>
            </a:pPr>
            <a:r>
              <a:rPr lang="en-US" sz="2400" dirty="0"/>
              <a:t>Number of Moments per month = </a:t>
            </a:r>
          </a:p>
          <a:p>
            <a:pPr marL="609600" indent="-609600" eaLnBrk="1" hangingPunct="1">
              <a:lnSpc>
                <a:spcPct val="130000"/>
              </a:lnSpc>
              <a:buFont typeface="Wingdings" panose="05000000000000000000" pitchFamily="2" charset="2"/>
              <a:buNone/>
              <a:defRPr/>
            </a:pPr>
            <a:r>
              <a:rPr lang="en-US" sz="2000" dirty="0"/>
              <a:t>       (353 + (</a:t>
            </a:r>
            <a:r>
              <a:rPr lang="en-US" sz="2000" u="sng" dirty="0"/>
              <a:t>Over-sample(currently 100</a:t>
            </a:r>
            <a:r>
              <a:rPr lang="en-US" sz="2000" dirty="0"/>
              <a:t>)) / (Number of Participants)</a:t>
            </a:r>
          </a:p>
          <a:p>
            <a:pPr marL="609600" indent="-609600" eaLnBrk="1" hangingPunct="1">
              <a:lnSpc>
                <a:spcPct val="50000"/>
              </a:lnSpc>
              <a:buFont typeface="Wingdings" panose="05000000000000000000" pitchFamily="2" charset="2"/>
              <a:buNone/>
              <a:defRPr/>
            </a:pPr>
            <a:endParaRPr lang="en-US" sz="2000" dirty="0"/>
          </a:p>
          <a:p>
            <a:pPr marL="609600" indent="-609600" eaLnBrk="1" hangingPunct="1">
              <a:buFont typeface="Wingdings" panose="05000000000000000000" pitchFamily="2" charset="2"/>
              <a:buNone/>
              <a:defRPr/>
            </a:pPr>
            <a:r>
              <a:rPr lang="en-US" sz="3600" dirty="0"/>
              <a:t>	</a:t>
            </a:r>
            <a:r>
              <a:rPr lang="en-US" sz="2800" dirty="0"/>
              <a:t> </a:t>
            </a:r>
          </a:p>
          <a:p>
            <a:pPr marL="609600" indent="-609600" eaLnBrk="1" hangingPunct="1">
              <a:buFont typeface="Wingdings" panose="05000000000000000000" pitchFamily="2" charset="2"/>
              <a:buNone/>
              <a:defRPr/>
            </a:pPr>
            <a:r>
              <a:rPr lang="en-US" sz="2400" dirty="0"/>
              <a:t>If your non-response rate jumps suddenly and dramatically, you could be in danger of not achieving the necessary 1,059 valid responses for the quarter</a:t>
            </a:r>
          </a:p>
          <a:p>
            <a:pPr marL="609600" indent="-609600" eaLnBrk="1" hangingPunct="1">
              <a:buFont typeface="Wingdings" panose="05000000000000000000" pitchFamily="2" charset="2"/>
              <a:buNone/>
              <a:defRPr/>
            </a:pPr>
            <a:endParaRPr lang="en-US" sz="1800" dirty="0"/>
          </a:p>
          <a:p>
            <a:pPr marL="609600" indent="-609600" eaLnBrk="1" hangingPunct="1">
              <a:buFont typeface="Wingdings" panose="05000000000000000000" pitchFamily="2" charset="2"/>
              <a:buNone/>
              <a:defRPr/>
            </a:pPr>
            <a:endParaRPr lang="en-US" sz="2800" dirty="0">
              <a:solidFill>
                <a:srgbClr val="FDFD33"/>
              </a:solidFill>
            </a:endParaRPr>
          </a:p>
        </p:txBody>
      </p:sp>
      <p:pic>
        <p:nvPicPr>
          <p:cNvPr id="47109" name="Picture 1">
            <a:extLst>
              <a:ext uri="{FF2B5EF4-FFF2-40B4-BE49-F238E27FC236}">
                <a16:creationId xmlns:a16="http://schemas.microsoft.com/office/drawing/2014/main" id="{6BB84F03-EBE7-425B-B3E7-62F5AF21D8D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78800" y="541020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41A1681-9344-449F-B2D2-07B481BE2345}"/>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B4F006F1-333F-446F-BB45-66272FA10CAE}" type="slidenum">
              <a:rPr lang="en-US" altLang="en-US" smtClean="0"/>
              <a:pPr>
                <a:defRPr/>
              </a:pPr>
              <a:t>23</a:t>
            </a:fld>
            <a:endParaRPr lang="en-US" altLang="en-US" dirty="0"/>
          </a:p>
        </p:txBody>
      </p:sp>
      <p:sp>
        <p:nvSpPr>
          <p:cNvPr id="1224706" name="Rectangle 2">
            <a:extLst>
              <a:ext uri="{FF2B5EF4-FFF2-40B4-BE49-F238E27FC236}">
                <a16:creationId xmlns:a16="http://schemas.microsoft.com/office/drawing/2014/main" id="{B985C83F-F990-4D15-AB2B-7E1EA7F04421}"/>
              </a:ext>
            </a:extLst>
          </p:cNvPr>
          <p:cNvSpPr>
            <a:spLocks noGrp="1" noChangeArrowheads="1"/>
          </p:cNvSpPr>
          <p:nvPr>
            <p:ph type="title"/>
          </p:nvPr>
        </p:nvSpPr>
        <p:spPr>
          <a:xfrm>
            <a:off x="228600" y="228600"/>
            <a:ext cx="8534400" cy="2057400"/>
          </a:xfrm>
        </p:spPr>
        <p:txBody>
          <a:bodyPr/>
          <a:lstStyle/>
          <a:p>
            <a:pPr eaLnBrk="1" hangingPunct="1">
              <a:defRPr/>
            </a:pPr>
            <a:r>
              <a:rPr lang="en-US" dirty="0"/>
              <a:t>Receiving Moments from DOR:</a:t>
            </a:r>
            <a:br>
              <a:rPr lang="en-US" dirty="0"/>
            </a:br>
            <a:r>
              <a:rPr lang="en-US" sz="2400" dirty="0"/>
              <a:t>How does DOR determine the number of moments we get?</a:t>
            </a:r>
            <a:br>
              <a:rPr lang="en-US" sz="3200" dirty="0"/>
            </a:br>
            <a:br>
              <a:rPr lang="en-US" sz="3200" dirty="0"/>
            </a:br>
            <a:r>
              <a:rPr lang="en-US" dirty="0"/>
              <a:t> </a:t>
            </a:r>
            <a:r>
              <a:rPr lang="en-US" sz="3600" dirty="0">
                <a:solidFill>
                  <a:srgbClr val="FF66FF"/>
                </a:solidFill>
              </a:rPr>
              <a:t>Example</a:t>
            </a:r>
          </a:p>
        </p:txBody>
      </p:sp>
      <p:sp>
        <p:nvSpPr>
          <p:cNvPr id="1224707" name="Rectangle 3">
            <a:extLst>
              <a:ext uri="{FF2B5EF4-FFF2-40B4-BE49-F238E27FC236}">
                <a16:creationId xmlns:a16="http://schemas.microsoft.com/office/drawing/2014/main" id="{4E7A5A23-4E5A-46C5-AA5F-2B3277585EEF}"/>
              </a:ext>
            </a:extLst>
          </p:cNvPr>
          <p:cNvSpPr>
            <a:spLocks noGrp="1" noChangeArrowheads="1"/>
          </p:cNvSpPr>
          <p:nvPr>
            <p:ph type="body" idx="1"/>
          </p:nvPr>
        </p:nvSpPr>
        <p:spPr>
          <a:xfrm>
            <a:off x="228600" y="2362200"/>
            <a:ext cx="8458200" cy="4267200"/>
          </a:xfrm>
        </p:spPr>
        <p:txBody>
          <a:bodyPr/>
          <a:lstStyle/>
          <a:p>
            <a:pPr eaLnBrk="1" hangingPunct="1">
              <a:lnSpc>
                <a:spcPct val="110000"/>
              </a:lnSpc>
              <a:spcBef>
                <a:spcPct val="50000"/>
              </a:spcBef>
              <a:buFont typeface="Wingdings" panose="05000000000000000000" pitchFamily="2" charset="2"/>
              <a:buNone/>
              <a:defRPr/>
            </a:pPr>
            <a:r>
              <a:rPr lang="en-US" sz="1800" dirty="0"/>
              <a:t>     453 observations / 7 participants = </a:t>
            </a:r>
            <a:r>
              <a:rPr lang="en-US" sz="1800" b="1" dirty="0"/>
              <a:t>65</a:t>
            </a:r>
            <a:r>
              <a:rPr lang="en-US" sz="1800" dirty="0"/>
              <a:t> moments per month. The greater the number of participants the fewer number of moments each participant will receive. The lower the number of participants the great the number of moments each participant will receive. </a:t>
            </a:r>
          </a:p>
          <a:p>
            <a:pPr eaLnBrk="1" hangingPunct="1">
              <a:lnSpc>
                <a:spcPct val="110000"/>
              </a:lnSpc>
              <a:spcBef>
                <a:spcPct val="50000"/>
              </a:spcBef>
              <a:buFont typeface="Wingdings" panose="05000000000000000000" pitchFamily="2" charset="2"/>
              <a:buNone/>
              <a:defRPr/>
            </a:pPr>
            <a:endParaRPr lang="en-US" sz="1800" dirty="0"/>
          </a:p>
        </p:txBody>
      </p:sp>
      <p:pic>
        <p:nvPicPr>
          <p:cNvPr id="49157" name="Picture 1">
            <a:extLst>
              <a:ext uri="{FF2B5EF4-FFF2-40B4-BE49-F238E27FC236}">
                <a16:creationId xmlns:a16="http://schemas.microsoft.com/office/drawing/2014/main" id="{496CA42A-33CB-48B2-8C4F-47851BFFE3E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28000" y="5410200"/>
            <a:ext cx="665163"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5730EA48-C942-4E1D-88BE-F9DCF57EB32D}"/>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DB736567-DF85-4D99-9C2D-E3D65978350E}" type="slidenum">
              <a:rPr lang="en-US" altLang="en-US" smtClean="0"/>
              <a:pPr>
                <a:defRPr/>
              </a:pPr>
              <a:t>24</a:t>
            </a:fld>
            <a:endParaRPr lang="en-US" altLang="en-US" dirty="0"/>
          </a:p>
        </p:txBody>
      </p:sp>
      <p:sp>
        <p:nvSpPr>
          <p:cNvPr id="1228802" name="Rectangle 2">
            <a:extLst>
              <a:ext uri="{FF2B5EF4-FFF2-40B4-BE49-F238E27FC236}">
                <a16:creationId xmlns:a16="http://schemas.microsoft.com/office/drawing/2014/main" id="{7874AAD8-3D97-4242-99F6-C443304BA15A}"/>
              </a:ext>
            </a:extLst>
          </p:cNvPr>
          <p:cNvSpPr>
            <a:spLocks noGrp="1" noChangeArrowheads="1"/>
          </p:cNvSpPr>
          <p:nvPr>
            <p:ph type="title"/>
          </p:nvPr>
        </p:nvSpPr>
        <p:spPr>
          <a:xfrm>
            <a:off x="457200" y="277813"/>
            <a:ext cx="8382000" cy="1139825"/>
          </a:xfrm>
        </p:spPr>
        <p:txBody>
          <a:bodyPr/>
          <a:lstStyle/>
          <a:p>
            <a:pPr eaLnBrk="1" hangingPunct="1">
              <a:defRPr/>
            </a:pPr>
            <a:r>
              <a:rPr lang="en-US" sz="4000" dirty="0"/>
              <a:t>Conducting the RMS </a:t>
            </a:r>
            <a:br>
              <a:rPr lang="en-US" sz="4000" dirty="0"/>
            </a:br>
            <a:r>
              <a:rPr lang="en-US" sz="4000" dirty="0"/>
              <a:t>Responding to the Moment:  Topics</a:t>
            </a:r>
          </a:p>
        </p:txBody>
      </p:sp>
      <p:sp>
        <p:nvSpPr>
          <p:cNvPr id="1228803" name="Rectangle 3">
            <a:extLst>
              <a:ext uri="{FF2B5EF4-FFF2-40B4-BE49-F238E27FC236}">
                <a16:creationId xmlns:a16="http://schemas.microsoft.com/office/drawing/2014/main" id="{EF4BD28D-21F4-412D-9B92-3E43DF3193E0}"/>
              </a:ext>
            </a:extLst>
          </p:cNvPr>
          <p:cNvSpPr>
            <a:spLocks noChangeArrowheads="1"/>
          </p:cNvSpPr>
          <p:nvPr/>
        </p:nvSpPr>
        <p:spPr bwMode="auto">
          <a:xfrm>
            <a:off x="914400" y="1828800"/>
            <a:ext cx="7010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lnSpc>
                <a:spcPct val="110000"/>
              </a:lnSpc>
              <a:spcBef>
                <a:spcPct val="50000"/>
              </a:spcBef>
              <a:buClr>
                <a:schemeClr val="hlink"/>
              </a:buClr>
              <a:buSzPct val="80000"/>
              <a:buFont typeface="Wingdings" pitchFamily="2" charset="2"/>
              <a:buChar char="Ø"/>
              <a:defRPr/>
            </a:pPr>
            <a:r>
              <a:rPr lang="en-US" sz="2400" b="1" dirty="0">
                <a:effectLst>
                  <a:outerShdw blurRad="38100" dist="38100" dir="2700000" algn="tl">
                    <a:srgbClr val="000000"/>
                  </a:outerShdw>
                </a:effectLst>
                <a:latin typeface="Arial" charset="0"/>
              </a:rPr>
              <a:t>Responding to the RMS Moment</a:t>
            </a:r>
          </a:p>
          <a:p>
            <a:pPr marL="742950" lvl="1" indent="-285750" eaLnBrk="1" hangingPunct="1">
              <a:lnSpc>
                <a:spcPct val="110000"/>
              </a:lnSpc>
              <a:spcBef>
                <a:spcPct val="50000"/>
              </a:spcBef>
              <a:buClr>
                <a:schemeClr val="tx2"/>
              </a:buClr>
              <a:buSzPct val="50000"/>
              <a:buFont typeface="Wingdings" pitchFamily="2" charset="2"/>
              <a:buChar char="l"/>
              <a:defRPr/>
            </a:pPr>
            <a:r>
              <a:rPr lang="en-US" b="1" dirty="0">
                <a:effectLst>
                  <a:outerShdw blurRad="38100" dist="38100" dir="2700000" algn="tl">
                    <a:srgbClr val="000000"/>
                  </a:outerShdw>
                </a:effectLst>
                <a:latin typeface="Arial" charset="0"/>
              </a:rPr>
              <a:t>In Office</a:t>
            </a:r>
            <a:r>
              <a:rPr lang="en-US" dirty="0">
                <a:effectLst>
                  <a:outerShdw blurRad="38100" dist="38100" dir="2700000" algn="tl">
                    <a:srgbClr val="000000"/>
                  </a:outerShdw>
                </a:effectLst>
                <a:latin typeface="Arial" charset="0"/>
              </a:rPr>
              <a:t> Form</a:t>
            </a:r>
          </a:p>
          <a:p>
            <a:pPr marL="742950" lvl="1" indent="-285750" eaLnBrk="1" hangingPunct="1">
              <a:lnSpc>
                <a:spcPct val="110000"/>
              </a:lnSpc>
              <a:spcBef>
                <a:spcPct val="50000"/>
              </a:spcBef>
              <a:buClr>
                <a:schemeClr val="tx2"/>
              </a:buClr>
              <a:buSzPct val="50000"/>
              <a:buFont typeface="Wingdings" pitchFamily="2" charset="2"/>
              <a:buChar char="l"/>
              <a:defRPr/>
            </a:pPr>
            <a:r>
              <a:rPr lang="en-US" b="1" dirty="0">
                <a:effectLst>
                  <a:outerShdw blurRad="38100" dist="38100" dir="2700000" algn="tl">
                    <a:srgbClr val="000000"/>
                  </a:outerShdw>
                </a:effectLst>
                <a:latin typeface="Arial" charset="0"/>
              </a:rPr>
              <a:t>Out-of-Office Time Diary</a:t>
            </a:r>
            <a:r>
              <a:rPr lang="en-US" dirty="0">
                <a:effectLst>
                  <a:outerShdw blurRad="38100" dist="38100" dir="2700000" algn="tl">
                    <a:srgbClr val="000000"/>
                  </a:outerShdw>
                </a:effectLst>
                <a:latin typeface="Arial" charset="0"/>
              </a:rPr>
              <a:t> &amp; </a:t>
            </a:r>
            <a:r>
              <a:rPr lang="en-US" b="1" dirty="0">
                <a:effectLst>
                  <a:outerShdw blurRad="38100" dist="38100" dir="2700000" algn="tl">
                    <a:srgbClr val="000000"/>
                  </a:outerShdw>
                </a:effectLst>
                <a:latin typeface="Arial" charset="0"/>
              </a:rPr>
              <a:t>Out-of-Office </a:t>
            </a:r>
            <a:r>
              <a:rPr lang="en-US" dirty="0">
                <a:effectLst>
                  <a:outerShdw blurRad="38100" dist="38100" dir="2700000" algn="tl">
                    <a:srgbClr val="000000"/>
                  </a:outerShdw>
                </a:effectLst>
                <a:latin typeface="Arial" charset="0"/>
              </a:rPr>
              <a:t>Form</a:t>
            </a:r>
          </a:p>
          <a:p>
            <a:pPr marL="742950" lvl="1" indent="-285750" eaLnBrk="1" hangingPunct="1">
              <a:lnSpc>
                <a:spcPct val="110000"/>
              </a:lnSpc>
              <a:spcBef>
                <a:spcPct val="50000"/>
              </a:spcBef>
              <a:buClr>
                <a:schemeClr val="tx2"/>
              </a:buClr>
              <a:buSzPct val="50000"/>
              <a:buFont typeface="Wingdings" pitchFamily="2" charset="2"/>
              <a:buChar char="l"/>
              <a:defRPr/>
            </a:pPr>
            <a:r>
              <a:rPr lang="en-US" b="1" dirty="0">
                <a:effectLst>
                  <a:outerShdw blurRad="38100" dist="38100" dir="2700000" algn="tl">
                    <a:srgbClr val="000000"/>
                  </a:outerShdw>
                </a:effectLst>
                <a:latin typeface="Arial" charset="0"/>
              </a:rPr>
              <a:t>Delegate Notification to DOR of Office Closures</a:t>
            </a:r>
            <a:endParaRPr lang="en-US" dirty="0">
              <a:effectLst>
                <a:outerShdw blurRad="38100" dist="38100" dir="2700000" algn="tl">
                  <a:srgbClr val="000000"/>
                </a:outerShdw>
              </a:effectLst>
              <a:latin typeface="Arial" charset="0"/>
            </a:endParaRPr>
          </a:p>
          <a:p>
            <a:pPr marL="342900" indent="-342900" eaLnBrk="1" hangingPunct="1">
              <a:lnSpc>
                <a:spcPct val="110000"/>
              </a:lnSpc>
              <a:spcBef>
                <a:spcPct val="50000"/>
              </a:spcBef>
              <a:buClr>
                <a:schemeClr val="hlink"/>
              </a:buClr>
              <a:buSzPct val="80000"/>
              <a:buFont typeface="Wingdings" pitchFamily="2" charset="2"/>
              <a:buChar char="Ø"/>
              <a:defRPr/>
            </a:pPr>
            <a:r>
              <a:rPr lang="en-US" sz="2400" b="1" dirty="0">
                <a:effectLst>
                  <a:outerShdw blurRad="38100" dist="38100" dir="2700000" algn="tl">
                    <a:srgbClr val="000000"/>
                  </a:outerShdw>
                </a:effectLst>
                <a:latin typeface="Arial" charset="0"/>
              </a:rPr>
              <a:t>Completing the Forms</a:t>
            </a:r>
          </a:p>
          <a:p>
            <a:pPr marL="742950" lvl="1" indent="-285750" eaLnBrk="1" hangingPunct="1">
              <a:lnSpc>
                <a:spcPct val="110000"/>
              </a:lnSpc>
              <a:spcBef>
                <a:spcPct val="50000"/>
              </a:spcBef>
              <a:buClr>
                <a:schemeClr val="tx2"/>
              </a:buClr>
              <a:buSzPct val="50000"/>
              <a:buFont typeface="Wingdings" pitchFamily="2" charset="2"/>
              <a:buChar char="l"/>
              <a:defRPr/>
            </a:pPr>
            <a:r>
              <a:rPr lang="en-US" b="1" dirty="0">
                <a:effectLst>
                  <a:outerShdw blurRad="38100" dist="38100" dir="2700000" algn="tl">
                    <a:srgbClr val="000000"/>
                  </a:outerShdw>
                </a:effectLst>
                <a:latin typeface="Arial" charset="0"/>
              </a:rPr>
              <a:t>In Office</a:t>
            </a:r>
            <a:r>
              <a:rPr lang="en-US" dirty="0">
                <a:effectLst>
                  <a:outerShdw blurRad="38100" dist="38100" dir="2700000" algn="tl">
                    <a:srgbClr val="000000"/>
                  </a:outerShdw>
                </a:effectLst>
                <a:latin typeface="Arial" charset="0"/>
              </a:rPr>
              <a:t> Form</a:t>
            </a:r>
          </a:p>
          <a:p>
            <a:pPr marL="742950" lvl="1" indent="-285750" eaLnBrk="1" hangingPunct="1">
              <a:lnSpc>
                <a:spcPct val="110000"/>
              </a:lnSpc>
              <a:spcBef>
                <a:spcPct val="50000"/>
              </a:spcBef>
              <a:buClr>
                <a:schemeClr val="tx2"/>
              </a:buClr>
              <a:buSzPct val="50000"/>
              <a:buFont typeface="Wingdings" pitchFamily="2" charset="2"/>
              <a:buChar char="l"/>
              <a:defRPr/>
            </a:pPr>
            <a:r>
              <a:rPr lang="en-US" b="1" dirty="0">
                <a:effectLst>
                  <a:outerShdw blurRad="38100" dist="38100" dir="2700000" algn="tl">
                    <a:srgbClr val="000000"/>
                  </a:outerShdw>
                </a:effectLst>
                <a:latin typeface="Arial" charset="0"/>
              </a:rPr>
              <a:t>Out-of-Office Time Diary</a:t>
            </a:r>
          </a:p>
          <a:p>
            <a:pPr marL="742950" lvl="1" indent="-285750" eaLnBrk="1" hangingPunct="1">
              <a:lnSpc>
                <a:spcPct val="110000"/>
              </a:lnSpc>
              <a:spcBef>
                <a:spcPct val="50000"/>
              </a:spcBef>
              <a:buClr>
                <a:schemeClr val="tx2"/>
              </a:buClr>
              <a:buSzPct val="50000"/>
              <a:buFont typeface="Wingdings" pitchFamily="2" charset="2"/>
              <a:buChar char="l"/>
              <a:defRPr/>
            </a:pPr>
            <a:r>
              <a:rPr lang="en-US" b="1" dirty="0">
                <a:effectLst>
                  <a:outerShdw blurRad="38100" dist="38100" dir="2700000" algn="tl">
                    <a:srgbClr val="000000"/>
                  </a:outerShdw>
                </a:effectLst>
                <a:latin typeface="Arial" charset="0"/>
              </a:rPr>
              <a:t>Out-of-Office</a:t>
            </a:r>
            <a:r>
              <a:rPr lang="en-US" dirty="0">
                <a:effectLst>
                  <a:outerShdw blurRad="38100" dist="38100" dir="2700000" algn="tl">
                    <a:srgbClr val="000000"/>
                  </a:outerShdw>
                </a:effectLst>
                <a:latin typeface="Arial" charset="0"/>
              </a:rPr>
              <a:t> Form</a:t>
            </a:r>
          </a:p>
        </p:txBody>
      </p:sp>
      <p:pic>
        <p:nvPicPr>
          <p:cNvPr id="51205" name="Picture 1">
            <a:extLst>
              <a:ext uri="{FF2B5EF4-FFF2-40B4-BE49-F238E27FC236}">
                <a16:creationId xmlns:a16="http://schemas.microsoft.com/office/drawing/2014/main" id="{7765A9B8-9481-4F61-9F3F-A40020161AF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74038" y="5313363"/>
            <a:ext cx="665162"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B22A6F46-7E9E-4326-AC28-33002EFD2683}"/>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01D44DB5-FF4F-486E-8F3F-39792A3A7CEC}" type="slidenum">
              <a:rPr lang="en-US" altLang="en-US" smtClean="0"/>
              <a:pPr>
                <a:defRPr/>
              </a:pPr>
              <a:t>25</a:t>
            </a:fld>
            <a:endParaRPr lang="en-US" altLang="en-US" dirty="0"/>
          </a:p>
        </p:txBody>
      </p:sp>
      <p:sp>
        <p:nvSpPr>
          <p:cNvPr id="1230850" name="Rectangle 2">
            <a:extLst>
              <a:ext uri="{FF2B5EF4-FFF2-40B4-BE49-F238E27FC236}">
                <a16:creationId xmlns:a16="http://schemas.microsoft.com/office/drawing/2014/main" id="{6547DCE2-E6DA-4DDA-B1B9-EF20AB9A7A93}"/>
              </a:ext>
            </a:extLst>
          </p:cNvPr>
          <p:cNvSpPr>
            <a:spLocks noGrp="1" noChangeArrowheads="1"/>
          </p:cNvSpPr>
          <p:nvPr>
            <p:ph type="title"/>
          </p:nvPr>
        </p:nvSpPr>
        <p:spPr/>
        <p:txBody>
          <a:bodyPr/>
          <a:lstStyle/>
          <a:p>
            <a:pPr eaLnBrk="1" hangingPunct="1">
              <a:defRPr/>
            </a:pPr>
            <a:r>
              <a:rPr lang="en-US" sz="4000" b="1" dirty="0"/>
              <a:t>In Office</a:t>
            </a:r>
            <a:r>
              <a:rPr lang="en-US" sz="4000" dirty="0"/>
              <a:t> Response Form </a:t>
            </a:r>
          </a:p>
        </p:txBody>
      </p:sp>
      <p:sp>
        <p:nvSpPr>
          <p:cNvPr id="1230851" name="Rectangle 3">
            <a:extLst>
              <a:ext uri="{FF2B5EF4-FFF2-40B4-BE49-F238E27FC236}">
                <a16:creationId xmlns:a16="http://schemas.microsoft.com/office/drawing/2014/main" id="{8809DED0-CC23-4996-8BED-8E079F3D063E}"/>
              </a:ext>
            </a:extLst>
          </p:cNvPr>
          <p:cNvSpPr>
            <a:spLocks noGrp="1" noChangeArrowheads="1"/>
          </p:cNvSpPr>
          <p:nvPr>
            <p:ph type="body" sz="half" idx="2"/>
          </p:nvPr>
        </p:nvSpPr>
        <p:spPr>
          <a:xfrm>
            <a:off x="685800" y="1600200"/>
            <a:ext cx="8001000" cy="4953000"/>
          </a:xfrm>
        </p:spPr>
        <p:txBody>
          <a:bodyPr/>
          <a:lstStyle/>
          <a:p>
            <a:pPr eaLnBrk="1" hangingPunct="1">
              <a:lnSpc>
                <a:spcPct val="80000"/>
              </a:lnSpc>
              <a:spcBef>
                <a:spcPct val="80000"/>
              </a:spcBef>
              <a:defRPr/>
            </a:pPr>
            <a:r>
              <a:rPr lang="en-US" sz="2400" dirty="0"/>
              <a:t>The RMS Participants are directed by email to the</a:t>
            </a:r>
            <a:r>
              <a:rPr lang="en-US" sz="2400" b="1" dirty="0"/>
              <a:t> In Office Automated Response Form </a:t>
            </a:r>
            <a:r>
              <a:rPr lang="en-US" sz="2400" dirty="0"/>
              <a:t>when a moment occurs</a:t>
            </a:r>
          </a:p>
          <a:p>
            <a:pPr eaLnBrk="1" hangingPunct="1">
              <a:lnSpc>
                <a:spcPct val="80000"/>
              </a:lnSpc>
              <a:spcBef>
                <a:spcPct val="80000"/>
              </a:spcBef>
              <a:defRPr/>
            </a:pPr>
            <a:r>
              <a:rPr lang="en-US" sz="2400" dirty="0"/>
              <a:t>The participant submits a response regarding their type of activity at the time of the moment</a:t>
            </a:r>
          </a:p>
          <a:p>
            <a:pPr eaLnBrk="1" hangingPunct="1">
              <a:lnSpc>
                <a:spcPct val="80000"/>
              </a:lnSpc>
              <a:spcBef>
                <a:spcPct val="80000"/>
              </a:spcBef>
              <a:defRPr/>
            </a:pPr>
            <a:r>
              <a:rPr lang="en-US" sz="2400" b="1" dirty="0"/>
              <a:t>Work Activities:</a:t>
            </a:r>
            <a:r>
              <a:rPr lang="en-US" sz="2400" dirty="0"/>
              <a:t>  All normal work activities that take place </a:t>
            </a:r>
            <a:r>
              <a:rPr lang="en-US" sz="2400" b="1" dirty="0"/>
              <a:t>in the office</a:t>
            </a:r>
          </a:p>
          <a:p>
            <a:pPr eaLnBrk="1" hangingPunct="1">
              <a:lnSpc>
                <a:spcPct val="80000"/>
              </a:lnSpc>
              <a:spcBef>
                <a:spcPct val="80000"/>
              </a:spcBef>
              <a:defRPr/>
            </a:pPr>
            <a:r>
              <a:rPr lang="en-US" sz="2400" dirty="0"/>
              <a:t>When working in the office the day of the moment, but performing a </a:t>
            </a:r>
            <a:r>
              <a:rPr lang="en-US" sz="2400" b="1" dirty="0"/>
              <a:t>Non-Work activity</a:t>
            </a:r>
            <a:r>
              <a:rPr lang="en-US" sz="2400" dirty="0"/>
              <a:t>:</a:t>
            </a:r>
          </a:p>
          <a:p>
            <a:pPr marL="1257300" lvl="1" indent="-508000" eaLnBrk="1" hangingPunct="1">
              <a:lnSpc>
                <a:spcPct val="80000"/>
              </a:lnSpc>
              <a:spcBef>
                <a:spcPct val="40000"/>
              </a:spcBef>
              <a:defRPr/>
            </a:pPr>
            <a:r>
              <a:rPr lang="en-US" sz="2000" dirty="0"/>
              <a:t>On a scheduled break </a:t>
            </a:r>
          </a:p>
          <a:p>
            <a:pPr marL="1257300" lvl="1" indent="-508000" eaLnBrk="1" hangingPunct="1">
              <a:lnSpc>
                <a:spcPct val="80000"/>
              </a:lnSpc>
              <a:spcBef>
                <a:spcPct val="40000"/>
              </a:spcBef>
              <a:defRPr/>
            </a:pPr>
            <a:r>
              <a:rPr lang="en-US" sz="2000" dirty="0"/>
              <a:t>At lunch</a:t>
            </a:r>
          </a:p>
          <a:p>
            <a:pPr marL="1257300" lvl="1" indent="-508000" eaLnBrk="1" hangingPunct="1">
              <a:lnSpc>
                <a:spcPct val="80000"/>
              </a:lnSpc>
              <a:spcBef>
                <a:spcPct val="40000"/>
              </a:spcBef>
              <a:defRPr/>
            </a:pPr>
            <a:r>
              <a:rPr lang="en-US" sz="2000" dirty="0"/>
              <a:t>Other personal business</a:t>
            </a:r>
          </a:p>
        </p:txBody>
      </p:sp>
      <p:pic>
        <p:nvPicPr>
          <p:cNvPr id="53253" name="Picture 1">
            <a:extLst>
              <a:ext uri="{FF2B5EF4-FFF2-40B4-BE49-F238E27FC236}">
                <a16:creationId xmlns:a16="http://schemas.microsoft.com/office/drawing/2014/main" id="{E0317755-F4C8-40D6-96E7-352D43B94C7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244475"/>
            <a:ext cx="6635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CFBF433E-8FED-4F87-9849-1D76EDD00937}"/>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AA800526-15AB-4144-9A20-F456DC5759CB}" type="slidenum">
              <a:rPr lang="en-US" altLang="en-US" smtClean="0"/>
              <a:pPr>
                <a:defRPr/>
              </a:pPr>
              <a:t>26</a:t>
            </a:fld>
            <a:endParaRPr lang="en-US" altLang="en-US" dirty="0"/>
          </a:p>
        </p:txBody>
      </p:sp>
      <p:sp>
        <p:nvSpPr>
          <p:cNvPr id="1282050" name="Rectangle 2">
            <a:extLst>
              <a:ext uri="{FF2B5EF4-FFF2-40B4-BE49-F238E27FC236}">
                <a16:creationId xmlns:a16="http://schemas.microsoft.com/office/drawing/2014/main" id="{A2327DBC-2973-4DC7-A735-3DA7247D5F6A}"/>
              </a:ext>
            </a:extLst>
          </p:cNvPr>
          <p:cNvSpPr>
            <a:spLocks noGrp="1" noChangeArrowheads="1"/>
          </p:cNvSpPr>
          <p:nvPr>
            <p:ph type="title"/>
          </p:nvPr>
        </p:nvSpPr>
        <p:spPr>
          <a:xfrm>
            <a:off x="457200" y="277813"/>
            <a:ext cx="8305800" cy="1139825"/>
          </a:xfrm>
        </p:spPr>
        <p:txBody>
          <a:bodyPr/>
          <a:lstStyle/>
          <a:p>
            <a:pPr eaLnBrk="1" hangingPunct="1">
              <a:defRPr/>
            </a:pPr>
            <a:r>
              <a:rPr lang="en-US" sz="2400" dirty="0"/>
              <a:t>Submitting the </a:t>
            </a:r>
            <a:r>
              <a:rPr lang="en-US" sz="2400" b="1" dirty="0"/>
              <a:t>In Office</a:t>
            </a:r>
            <a:r>
              <a:rPr lang="en-US" sz="2400" dirty="0"/>
              <a:t> Form: Activities</a:t>
            </a:r>
          </a:p>
        </p:txBody>
      </p:sp>
      <p:sp>
        <p:nvSpPr>
          <p:cNvPr id="1282051" name="Rectangle 3">
            <a:extLst>
              <a:ext uri="{FF2B5EF4-FFF2-40B4-BE49-F238E27FC236}">
                <a16:creationId xmlns:a16="http://schemas.microsoft.com/office/drawing/2014/main" id="{C8CE16A0-F843-4D4C-8C75-E0780A0BE5EF}"/>
              </a:ext>
            </a:extLst>
          </p:cNvPr>
          <p:cNvSpPr>
            <a:spLocks noGrp="1" noChangeArrowheads="1"/>
          </p:cNvSpPr>
          <p:nvPr>
            <p:ph type="body" sz="half" idx="2"/>
          </p:nvPr>
        </p:nvSpPr>
        <p:spPr>
          <a:xfrm>
            <a:off x="838200" y="1095375"/>
            <a:ext cx="7467600" cy="4953000"/>
          </a:xfrm>
        </p:spPr>
        <p:txBody>
          <a:bodyPr/>
          <a:lstStyle/>
          <a:p>
            <a:pPr marL="571500" indent="-571500" eaLnBrk="1" hangingPunct="1">
              <a:lnSpc>
                <a:spcPct val="90000"/>
              </a:lnSpc>
              <a:spcBef>
                <a:spcPct val="80000"/>
              </a:spcBef>
              <a:defRPr/>
            </a:pPr>
            <a:r>
              <a:rPr lang="en-US" sz="2000" dirty="0"/>
              <a:t>Work Activities</a:t>
            </a:r>
          </a:p>
          <a:p>
            <a:pPr marL="1549400" lvl="1" indent="-571500" eaLnBrk="1" hangingPunct="1">
              <a:lnSpc>
                <a:spcPct val="70000"/>
              </a:lnSpc>
              <a:spcBef>
                <a:spcPct val="80000"/>
              </a:spcBef>
              <a:buSzPct val="60000"/>
              <a:defRPr/>
            </a:pPr>
            <a:r>
              <a:rPr lang="en-US" sz="1800" dirty="0"/>
              <a:t>Child Support Work</a:t>
            </a:r>
          </a:p>
          <a:p>
            <a:pPr marL="2057400" lvl="2" indent="-342900" eaLnBrk="1" hangingPunct="1">
              <a:lnSpc>
                <a:spcPct val="60000"/>
              </a:lnSpc>
              <a:spcBef>
                <a:spcPct val="80000"/>
              </a:spcBef>
              <a:defRPr/>
            </a:pPr>
            <a:r>
              <a:rPr lang="en-US" sz="1200" dirty="0"/>
              <a:t>(1)</a:t>
            </a:r>
            <a:r>
              <a:rPr lang="en-US" sz="1600" dirty="0"/>
              <a:t> </a:t>
            </a:r>
            <a:r>
              <a:rPr lang="en-US" sz="1800" dirty="0"/>
              <a:t>IV-D</a:t>
            </a:r>
          </a:p>
          <a:p>
            <a:pPr marL="2057400" lvl="2" indent="-342900" eaLnBrk="1" hangingPunct="1">
              <a:lnSpc>
                <a:spcPct val="60000"/>
              </a:lnSpc>
              <a:spcBef>
                <a:spcPct val="80000"/>
              </a:spcBef>
              <a:defRPr/>
            </a:pPr>
            <a:r>
              <a:rPr lang="en-US" sz="1200" dirty="0"/>
              <a:t>(2)</a:t>
            </a:r>
            <a:r>
              <a:rPr lang="en-US" sz="1600" dirty="0"/>
              <a:t> </a:t>
            </a:r>
            <a:r>
              <a:rPr lang="en-US" sz="1800" dirty="0"/>
              <a:t>Private</a:t>
            </a:r>
          </a:p>
          <a:p>
            <a:pPr marL="2057400" lvl="2" indent="-342900" eaLnBrk="1" hangingPunct="1">
              <a:lnSpc>
                <a:spcPct val="60000"/>
              </a:lnSpc>
              <a:spcBef>
                <a:spcPct val="80000"/>
              </a:spcBef>
              <a:defRPr/>
            </a:pPr>
            <a:r>
              <a:rPr lang="en-US" sz="1200" dirty="0"/>
              <a:t>(3)</a:t>
            </a:r>
            <a:r>
              <a:rPr lang="en-US" sz="1600" dirty="0"/>
              <a:t> </a:t>
            </a:r>
            <a:r>
              <a:rPr lang="en-US" sz="1800" dirty="0"/>
              <a:t>CSE - Undetermined Type</a:t>
            </a:r>
          </a:p>
          <a:p>
            <a:pPr marL="1549400" lvl="1" indent="-571500" eaLnBrk="1" hangingPunct="1">
              <a:lnSpc>
                <a:spcPct val="70000"/>
              </a:lnSpc>
              <a:spcBef>
                <a:spcPct val="80000"/>
              </a:spcBef>
              <a:defRPr/>
            </a:pPr>
            <a:r>
              <a:rPr lang="en-US" sz="1200" dirty="0"/>
              <a:t>(4)</a:t>
            </a:r>
            <a:r>
              <a:rPr lang="en-US" sz="1800" dirty="0"/>
              <a:t> Non-CSE</a:t>
            </a:r>
          </a:p>
          <a:p>
            <a:pPr marL="1549400" lvl="1" indent="-571500" eaLnBrk="1" hangingPunct="1">
              <a:lnSpc>
                <a:spcPct val="70000"/>
              </a:lnSpc>
              <a:spcBef>
                <a:spcPct val="80000"/>
              </a:spcBef>
              <a:defRPr/>
            </a:pPr>
            <a:r>
              <a:rPr lang="en-US" sz="1800" dirty="0"/>
              <a:t>(</a:t>
            </a:r>
            <a:r>
              <a:rPr lang="en-US" sz="1200" dirty="0"/>
              <a:t>5</a:t>
            </a:r>
            <a:r>
              <a:rPr lang="en-US" sz="1800" dirty="0"/>
              <a:t>) Administrative </a:t>
            </a:r>
          </a:p>
          <a:p>
            <a:pPr marL="571500" indent="-571500" eaLnBrk="1" hangingPunct="1">
              <a:lnSpc>
                <a:spcPct val="70000"/>
              </a:lnSpc>
              <a:spcBef>
                <a:spcPct val="80000"/>
              </a:spcBef>
              <a:defRPr/>
            </a:pPr>
            <a:r>
              <a:rPr lang="en-US" sz="2000" dirty="0"/>
              <a:t>Non-Work Activities</a:t>
            </a:r>
          </a:p>
          <a:p>
            <a:pPr marL="1549400" lvl="1" indent="-571500" eaLnBrk="1" hangingPunct="1">
              <a:lnSpc>
                <a:spcPct val="60000"/>
              </a:lnSpc>
              <a:spcBef>
                <a:spcPct val="80000"/>
              </a:spcBef>
              <a:defRPr/>
            </a:pPr>
            <a:r>
              <a:rPr lang="en-US" sz="1200" dirty="0"/>
              <a:t>(6)</a:t>
            </a:r>
            <a:r>
              <a:rPr lang="en-US" sz="1800" dirty="0"/>
              <a:t> On break</a:t>
            </a:r>
          </a:p>
          <a:p>
            <a:pPr marL="1549400" lvl="1" indent="-571500" eaLnBrk="1" hangingPunct="1">
              <a:lnSpc>
                <a:spcPct val="60000"/>
              </a:lnSpc>
              <a:spcBef>
                <a:spcPct val="80000"/>
              </a:spcBef>
              <a:defRPr/>
            </a:pPr>
            <a:r>
              <a:rPr lang="en-US" sz="1200" dirty="0"/>
              <a:t>(7)</a:t>
            </a:r>
            <a:r>
              <a:rPr lang="en-US" sz="1800" dirty="0"/>
              <a:t> At lunch</a:t>
            </a:r>
          </a:p>
          <a:p>
            <a:pPr marL="1549400" lvl="1" indent="-571500" eaLnBrk="1" hangingPunct="1">
              <a:lnSpc>
                <a:spcPct val="60000"/>
              </a:lnSpc>
              <a:spcBef>
                <a:spcPct val="80000"/>
              </a:spcBef>
              <a:defRPr/>
            </a:pPr>
            <a:r>
              <a:rPr lang="en-US" sz="1200" dirty="0"/>
              <a:t>(8)</a:t>
            </a:r>
            <a:r>
              <a:rPr lang="en-US" sz="1800" dirty="0"/>
              <a:t> Other personal business</a:t>
            </a:r>
          </a:p>
          <a:p>
            <a:pPr marL="1549400" lvl="1" indent="-571500" eaLnBrk="1" hangingPunct="1">
              <a:lnSpc>
                <a:spcPct val="60000"/>
              </a:lnSpc>
              <a:spcBef>
                <a:spcPct val="80000"/>
              </a:spcBef>
              <a:defRPr/>
            </a:pPr>
            <a:r>
              <a:rPr lang="en-US" sz="1200" dirty="0"/>
              <a:t>(9)</a:t>
            </a:r>
            <a:r>
              <a:rPr lang="en-US" sz="1800" dirty="0"/>
              <a:t> Leave</a:t>
            </a:r>
          </a:p>
          <a:p>
            <a:pPr marL="1549400" lvl="1" indent="-571500" eaLnBrk="1" hangingPunct="1">
              <a:lnSpc>
                <a:spcPct val="60000"/>
              </a:lnSpc>
              <a:spcBef>
                <a:spcPct val="80000"/>
              </a:spcBef>
              <a:defRPr/>
            </a:pPr>
            <a:r>
              <a:rPr lang="en-US" sz="1800" dirty="0"/>
              <a:t>(</a:t>
            </a:r>
            <a:r>
              <a:rPr lang="en-US" sz="1200" dirty="0"/>
              <a:t>10</a:t>
            </a:r>
            <a:r>
              <a:rPr lang="en-US" sz="1800" dirty="0"/>
              <a:t>) Missed Moments</a:t>
            </a:r>
          </a:p>
          <a:p>
            <a:pPr marL="571500" indent="-571500" eaLnBrk="1" hangingPunct="1">
              <a:lnSpc>
                <a:spcPct val="90000"/>
              </a:lnSpc>
              <a:spcBef>
                <a:spcPct val="50000"/>
              </a:spcBef>
              <a:defRPr/>
            </a:pPr>
            <a:r>
              <a:rPr lang="en-US" sz="2000" dirty="0"/>
              <a:t>One, and only one, of the 10 possible </a:t>
            </a:r>
            <a:r>
              <a:rPr lang="en-US" sz="2000" b="1" dirty="0"/>
              <a:t>Activity</a:t>
            </a:r>
            <a:r>
              <a:rPr lang="en-US" sz="2000" dirty="0"/>
              <a:t> radio buttons </a:t>
            </a:r>
            <a:r>
              <a:rPr lang="en-US" sz="2000" b="1" i="1" dirty="0"/>
              <a:t>must</a:t>
            </a:r>
            <a:r>
              <a:rPr lang="en-US" sz="2000" dirty="0"/>
              <a:t> be checked</a:t>
            </a:r>
          </a:p>
        </p:txBody>
      </p:sp>
      <p:pic>
        <p:nvPicPr>
          <p:cNvPr id="55301" name="Picture 1">
            <a:extLst>
              <a:ext uri="{FF2B5EF4-FFF2-40B4-BE49-F238E27FC236}">
                <a16:creationId xmlns:a16="http://schemas.microsoft.com/office/drawing/2014/main" id="{EB381259-A33A-46A7-A1FA-06C1E245494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44463"/>
            <a:ext cx="66357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37691B5B-16F0-4802-826B-DFCC8E57D9DE}"/>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8F0D0460-B0EB-4344-B48A-F11E50E8DDE4}" type="slidenum">
              <a:rPr lang="en-US" altLang="en-US" smtClean="0"/>
              <a:pPr>
                <a:defRPr/>
              </a:pPr>
              <a:t>27</a:t>
            </a:fld>
            <a:endParaRPr lang="en-US" altLang="en-US" dirty="0"/>
          </a:p>
        </p:txBody>
      </p:sp>
      <p:sp>
        <p:nvSpPr>
          <p:cNvPr id="1580034" name="Rectangle 2">
            <a:extLst>
              <a:ext uri="{FF2B5EF4-FFF2-40B4-BE49-F238E27FC236}">
                <a16:creationId xmlns:a16="http://schemas.microsoft.com/office/drawing/2014/main" id="{24ACB799-3C23-4F2A-AFBA-1E0969CA3172}"/>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Non-responses and “Cures”</a:t>
            </a:r>
          </a:p>
        </p:txBody>
      </p:sp>
      <p:sp>
        <p:nvSpPr>
          <p:cNvPr id="1580035" name="Rectangle 3">
            <a:extLst>
              <a:ext uri="{FF2B5EF4-FFF2-40B4-BE49-F238E27FC236}">
                <a16:creationId xmlns:a16="http://schemas.microsoft.com/office/drawing/2014/main" id="{BB08CF05-8A43-4C52-B63A-5265FAAC1A5B}"/>
              </a:ext>
            </a:extLst>
          </p:cNvPr>
          <p:cNvSpPr>
            <a:spLocks noGrp="1" noChangeArrowheads="1"/>
          </p:cNvSpPr>
          <p:nvPr>
            <p:ph type="body" idx="1"/>
          </p:nvPr>
        </p:nvSpPr>
        <p:spPr>
          <a:xfrm>
            <a:off x="304800" y="1752600"/>
            <a:ext cx="8229600" cy="5105400"/>
          </a:xfrm>
        </p:spPr>
        <p:txBody>
          <a:bodyPr/>
          <a:lstStyle/>
          <a:p>
            <a:pPr eaLnBrk="1" hangingPunct="1">
              <a:lnSpc>
                <a:spcPct val="80000"/>
              </a:lnSpc>
              <a:spcBef>
                <a:spcPct val="50000"/>
              </a:spcBef>
              <a:defRPr/>
            </a:pPr>
            <a:r>
              <a:rPr lang="en-US" sz="2100" dirty="0"/>
              <a:t>If a participant is unable, for any reason, to submit an </a:t>
            </a:r>
            <a:r>
              <a:rPr lang="en-US" sz="2100" b="1" dirty="0"/>
              <a:t>In Office </a:t>
            </a:r>
            <a:r>
              <a:rPr lang="en-US" sz="2100" dirty="0"/>
              <a:t>response within 10 minutes of the moment, a non-response will result; however, </a:t>
            </a:r>
            <a:r>
              <a:rPr lang="en-US" sz="2100" b="1" i="1" dirty="0"/>
              <a:t>some</a:t>
            </a:r>
            <a:r>
              <a:rPr lang="en-US" sz="2100" dirty="0"/>
              <a:t> of these non-responses can be “cured”</a:t>
            </a:r>
          </a:p>
          <a:p>
            <a:pPr eaLnBrk="1" hangingPunct="1">
              <a:lnSpc>
                <a:spcPct val="80000"/>
              </a:lnSpc>
              <a:spcBef>
                <a:spcPct val="50000"/>
              </a:spcBef>
              <a:defRPr/>
            </a:pPr>
            <a:r>
              <a:rPr lang="en-US" sz="2100" dirty="0"/>
              <a:t>Curing non-responses is optional</a:t>
            </a:r>
          </a:p>
          <a:p>
            <a:pPr eaLnBrk="1" hangingPunct="1">
              <a:lnSpc>
                <a:spcPct val="80000"/>
              </a:lnSpc>
              <a:spcBef>
                <a:spcPct val="50000"/>
              </a:spcBef>
              <a:defRPr/>
            </a:pPr>
            <a:r>
              <a:rPr lang="en-US" sz="2100" dirty="0"/>
              <a:t>Non-responses can be cured if, at the time of the moment, the participant was:</a:t>
            </a:r>
          </a:p>
          <a:p>
            <a:pPr lvl="1" eaLnBrk="1" hangingPunct="1">
              <a:lnSpc>
                <a:spcPct val="80000"/>
              </a:lnSpc>
              <a:spcBef>
                <a:spcPct val="50000"/>
              </a:spcBef>
              <a:defRPr/>
            </a:pPr>
            <a:r>
              <a:rPr lang="en-US" sz="1900" dirty="0"/>
              <a:t>On a scheduled break, the employee may successfully submit the In Office form by the close of business on the day of the moment, with the start and end times of the break included</a:t>
            </a:r>
          </a:p>
          <a:p>
            <a:pPr lvl="1" eaLnBrk="1" hangingPunct="1">
              <a:lnSpc>
                <a:spcPct val="80000"/>
              </a:lnSpc>
              <a:spcBef>
                <a:spcPct val="50000"/>
              </a:spcBef>
              <a:defRPr/>
            </a:pPr>
            <a:r>
              <a:rPr lang="en-US" sz="1900" dirty="0"/>
              <a:t>At lunch, the employee may successfully submit the In Office form by the close of business on the day of the moment, with the start and end times of the lunch break included (outside of the office’s excluded lunch hour)</a:t>
            </a:r>
          </a:p>
        </p:txBody>
      </p:sp>
      <p:pic>
        <p:nvPicPr>
          <p:cNvPr id="57349" name="Picture 1">
            <a:extLst>
              <a:ext uri="{FF2B5EF4-FFF2-40B4-BE49-F238E27FC236}">
                <a16:creationId xmlns:a16="http://schemas.microsoft.com/office/drawing/2014/main" id="{830C5857-6993-4DC2-9AFD-059D2D31520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55575"/>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12B528AE-97FA-4772-94A1-D5177EA04F37}"/>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5B304901-38B7-4DED-9BF3-7917872CEF4E}" type="slidenum">
              <a:rPr lang="en-US" altLang="en-US" smtClean="0"/>
              <a:pPr>
                <a:defRPr/>
              </a:pPr>
              <a:t>28</a:t>
            </a:fld>
            <a:endParaRPr lang="en-US" altLang="en-US" dirty="0"/>
          </a:p>
        </p:txBody>
      </p:sp>
      <p:sp>
        <p:nvSpPr>
          <p:cNvPr id="1284098" name="Rectangle 2">
            <a:extLst>
              <a:ext uri="{FF2B5EF4-FFF2-40B4-BE49-F238E27FC236}">
                <a16:creationId xmlns:a16="http://schemas.microsoft.com/office/drawing/2014/main" id="{CBC6DD98-2127-4116-928A-D052CD109EC4}"/>
              </a:ext>
            </a:extLst>
          </p:cNvPr>
          <p:cNvSpPr>
            <a:spLocks noGrp="1" noChangeArrowheads="1"/>
          </p:cNvSpPr>
          <p:nvPr>
            <p:ph type="title"/>
          </p:nvPr>
        </p:nvSpPr>
        <p:spPr>
          <a:xfrm>
            <a:off x="457200" y="457200"/>
            <a:ext cx="8229600" cy="1447800"/>
          </a:xfrm>
        </p:spPr>
        <p:txBody>
          <a:bodyPr/>
          <a:lstStyle/>
          <a:p>
            <a:pPr eaLnBrk="1" hangingPunct="1">
              <a:defRPr/>
            </a:pPr>
            <a:r>
              <a:rPr lang="en-US" sz="4000" dirty="0"/>
              <a:t>Submitting the </a:t>
            </a:r>
            <a:r>
              <a:rPr lang="en-US" sz="4000" b="1" dirty="0"/>
              <a:t>In Office</a:t>
            </a:r>
            <a:r>
              <a:rPr lang="en-US" sz="4000" dirty="0"/>
              <a:t> Form:</a:t>
            </a:r>
            <a:br>
              <a:rPr lang="en-US" sz="4000" dirty="0"/>
            </a:br>
            <a:r>
              <a:rPr lang="en-US" sz="3200" dirty="0"/>
              <a:t>Child Support Work--Determining Case Type</a:t>
            </a:r>
            <a:r>
              <a:rPr lang="en-US" sz="4000" dirty="0"/>
              <a:t>         </a:t>
            </a:r>
          </a:p>
        </p:txBody>
      </p:sp>
      <p:sp>
        <p:nvSpPr>
          <p:cNvPr id="1284099" name="Rectangle 3">
            <a:extLst>
              <a:ext uri="{FF2B5EF4-FFF2-40B4-BE49-F238E27FC236}">
                <a16:creationId xmlns:a16="http://schemas.microsoft.com/office/drawing/2014/main" id="{7A85B5B8-7A62-49E0-A367-A8A27AB8320E}"/>
              </a:ext>
            </a:extLst>
          </p:cNvPr>
          <p:cNvSpPr>
            <a:spLocks noGrp="1" noChangeArrowheads="1"/>
          </p:cNvSpPr>
          <p:nvPr>
            <p:ph type="body" sz="half" idx="2"/>
          </p:nvPr>
        </p:nvSpPr>
        <p:spPr>
          <a:xfrm>
            <a:off x="609600" y="2133600"/>
            <a:ext cx="7696200" cy="4343400"/>
          </a:xfrm>
        </p:spPr>
        <p:txBody>
          <a:bodyPr/>
          <a:lstStyle/>
          <a:p>
            <a:pPr eaLnBrk="1" hangingPunct="1">
              <a:lnSpc>
                <a:spcPct val="90000"/>
              </a:lnSpc>
              <a:spcBef>
                <a:spcPct val="50000"/>
              </a:spcBef>
              <a:tabLst>
                <a:tab pos="914400" algn="l"/>
              </a:tabLst>
              <a:defRPr/>
            </a:pPr>
            <a:r>
              <a:rPr lang="en-US" sz="2400" dirty="0"/>
              <a:t>If the participant is working on a specific case when notified of the moment, she/he should</a:t>
            </a:r>
          </a:p>
          <a:p>
            <a:pPr marL="914400" lvl="1" indent="-457200" eaLnBrk="1" hangingPunct="1">
              <a:lnSpc>
                <a:spcPct val="90000"/>
              </a:lnSpc>
              <a:spcBef>
                <a:spcPct val="50000"/>
              </a:spcBef>
              <a:tabLst>
                <a:tab pos="914400" algn="l"/>
              </a:tabLst>
              <a:defRPr/>
            </a:pPr>
            <a:r>
              <a:rPr lang="en-US" sz="2600" dirty="0"/>
              <a:t>Make every reasonable effort to determine the case type</a:t>
            </a:r>
          </a:p>
          <a:p>
            <a:pPr marL="914400" lvl="1" indent="-457200" eaLnBrk="1" hangingPunct="1">
              <a:lnSpc>
                <a:spcPct val="90000"/>
              </a:lnSpc>
              <a:spcBef>
                <a:spcPct val="50000"/>
              </a:spcBef>
              <a:tabLst>
                <a:tab pos="914400" algn="l"/>
              </a:tabLst>
              <a:defRPr/>
            </a:pPr>
            <a:r>
              <a:rPr lang="en-US" sz="2600" dirty="0"/>
              <a:t>Record the case type based on what it is </a:t>
            </a:r>
            <a:r>
              <a:rPr lang="en-US" sz="2600" b="1" i="1" dirty="0"/>
              <a:t>at the time of the moment, </a:t>
            </a:r>
            <a:r>
              <a:rPr lang="en-US" sz="2600" i="1" dirty="0"/>
              <a:t>not what it was in the past</a:t>
            </a:r>
          </a:p>
        </p:txBody>
      </p:sp>
      <p:pic>
        <p:nvPicPr>
          <p:cNvPr id="59397" name="Picture 1">
            <a:extLst>
              <a:ext uri="{FF2B5EF4-FFF2-40B4-BE49-F238E27FC236}">
                <a16:creationId xmlns:a16="http://schemas.microsoft.com/office/drawing/2014/main" id="{598E4C25-BFC0-4362-9696-14ED04B555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212725"/>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8F606EB9-31CF-47AE-A189-5505E9899FA3}"/>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3725D618-345B-47F7-A336-E3BE659B8530}" type="slidenum">
              <a:rPr lang="en-US" altLang="en-US" smtClean="0"/>
              <a:pPr>
                <a:defRPr/>
              </a:pPr>
              <a:t>29</a:t>
            </a:fld>
            <a:endParaRPr lang="en-US" altLang="en-US" dirty="0"/>
          </a:p>
        </p:txBody>
      </p:sp>
      <p:sp>
        <p:nvSpPr>
          <p:cNvPr id="1286146" name="Rectangle 2">
            <a:extLst>
              <a:ext uri="{FF2B5EF4-FFF2-40B4-BE49-F238E27FC236}">
                <a16:creationId xmlns:a16="http://schemas.microsoft.com/office/drawing/2014/main" id="{4EB2DF19-3C3E-4F78-8087-CC62157B7389}"/>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Work Activities</a:t>
            </a:r>
          </a:p>
        </p:txBody>
      </p:sp>
      <p:sp>
        <p:nvSpPr>
          <p:cNvPr id="1286147" name="Rectangle 3">
            <a:extLst>
              <a:ext uri="{FF2B5EF4-FFF2-40B4-BE49-F238E27FC236}">
                <a16:creationId xmlns:a16="http://schemas.microsoft.com/office/drawing/2014/main" id="{D3E4C391-A308-4226-A1E5-F6CFD59B62E6}"/>
              </a:ext>
            </a:extLst>
          </p:cNvPr>
          <p:cNvSpPr>
            <a:spLocks noGrp="1" noChangeArrowheads="1"/>
          </p:cNvSpPr>
          <p:nvPr>
            <p:ph type="body" sz="half" idx="2"/>
          </p:nvPr>
        </p:nvSpPr>
        <p:spPr>
          <a:xfrm>
            <a:off x="609600" y="1447800"/>
            <a:ext cx="8001000" cy="5410200"/>
          </a:xfrm>
        </p:spPr>
        <p:txBody>
          <a:bodyPr/>
          <a:lstStyle/>
          <a:p>
            <a:pPr eaLnBrk="1" hangingPunct="1">
              <a:lnSpc>
                <a:spcPct val="80000"/>
              </a:lnSpc>
              <a:spcBef>
                <a:spcPct val="30000"/>
              </a:spcBef>
              <a:buClr>
                <a:srgbClr val="000000"/>
              </a:buClr>
              <a:buSzPct val="200000"/>
              <a:buFontTx/>
              <a:buChar char="•"/>
              <a:defRPr/>
            </a:pPr>
            <a:r>
              <a:rPr lang="en-US" sz="2400" b="1" dirty="0">
                <a:effectLst/>
              </a:rPr>
              <a:t>IV-D CSE</a:t>
            </a:r>
          </a:p>
          <a:p>
            <a:pPr lvl="1" eaLnBrk="1" hangingPunct="1">
              <a:lnSpc>
                <a:spcPct val="80000"/>
              </a:lnSpc>
              <a:spcBef>
                <a:spcPct val="30000"/>
              </a:spcBef>
              <a:defRPr/>
            </a:pPr>
            <a:r>
              <a:rPr lang="en-US" sz="2000" dirty="0"/>
              <a:t>Work on a IV-D case</a:t>
            </a:r>
          </a:p>
          <a:p>
            <a:pPr marL="1663700" lvl="2" indent="-457200" eaLnBrk="1" hangingPunct="1">
              <a:lnSpc>
                <a:spcPct val="80000"/>
              </a:lnSpc>
              <a:spcBef>
                <a:spcPct val="30000"/>
              </a:spcBef>
              <a:defRPr/>
            </a:pPr>
            <a:r>
              <a:rPr lang="en-US" sz="1800" dirty="0"/>
              <a:t>Requires Case #</a:t>
            </a:r>
          </a:p>
          <a:p>
            <a:pPr lvl="1" eaLnBrk="1" hangingPunct="1">
              <a:lnSpc>
                <a:spcPct val="80000"/>
              </a:lnSpc>
              <a:spcBef>
                <a:spcPct val="30000"/>
              </a:spcBef>
              <a:defRPr/>
            </a:pPr>
            <a:r>
              <a:rPr lang="en-US" sz="2000" dirty="0"/>
              <a:t>Work required by DOR</a:t>
            </a:r>
          </a:p>
          <a:p>
            <a:pPr marL="1663700" lvl="2" indent="-457200" eaLnBrk="1" hangingPunct="1">
              <a:lnSpc>
                <a:spcPct val="80000"/>
              </a:lnSpc>
              <a:spcBef>
                <a:spcPct val="30000"/>
              </a:spcBef>
              <a:defRPr/>
            </a:pPr>
            <a:r>
              <a:rPr lang="en-US" sz="1800" dirty="0"/>
              <a:t>Example:  SDU Lockbox processing</a:t>
            </a:r>
          </a:p>
          <a:p>
            <a:pPr marL="2171700" lvl="3" indent="-393700" eaLnBrk="1" hangingPunct="1">
              <a:lnSpc>
                <a:spcPct val="80000"/>
              </a:lnSpc>
              <a:spcBef>
                <a:spcPct val="30000"/>
              </a:spcBef>
              <a:defRPr/>
            </a:pPr>
            <a:r>
              <a:rPr lang="en-US" sz="1600" dirty="0"/>
              <a:t>Note “Lockbox” in </a:t>
            </a:r>
            <a:r>
              <a:rPr lang="en-US" sz="1600" b="1" dirty="0"/>
              <a:t>Case # </a:t>
            </a:r>
            <a:r>
              <a:rPr lang="en-US" sz="1600" dirty="0"/>
              <a:t>field</a:t>
            </a:r>
          </a:p>
          <a:p>
            <a:pPr marL="1663700" lvl="2" indent="-457200" eaLnBrk="1" hangingPunct="1">
              <a:lnSpc>
                <a:spcPct val="80000"/>
              </a:lnSpc>
              <a:spcBef>
                <a:spcPct val="30000"/>
              </a:spcBef>
              <a:defRPr/>
            </a:pPr>
            <a:r>
              <a:rPr lang="en-US" sz="1800" dirty="0"/>
              <a:t>RMS-related activities</a:t>
            </a:r>
          </a:p>
          <a:p>
            <a:pPr marL="2171700" lvl="3" indent="-393700" eaLnBrk="1" hangingPunct="1">
              <a:lnSpc>
                <a:spcPct val="80000"/>
              </a:lnSpc>
              <a:spcBef>
                <a:spcPct val="30000"/>
              </a:spcBef>
              <a:defRPr/>
            </a:pPr>
            <a:r>
              <a:rPr lang="en-US" sz="1600" dirty="0"/>
              <a:t>Curing an earlier non-response</a:t>
            </a:r>
          </a:p>
          <a:p>
            <a:pPr marL="2171700" lvl="3" indent="-393700" eaLnBrk="1" hangingPunct="1">
              <a:lnSpc>
                <a:spcPct val="80000"/>
              </a:lnSpc>
              <a:spcBef>
                <a:spcPct val="30000"/>
              </a:spcBef>
              <a:defRPr/>
            </a:pPr>
            <a:r>
              <a:rPr lang="en-US" sz="1600" dirty="0"/>
              <a:t>Participating supervisor filling out form for participant on leave</a:t>
            </a:r>
          </a:p>
          <a:p>
            <a:pPr marL="1663700" lvl="2" indent="-457200" eaLnBrk="1" hangingPunct="1">
              <a:lnSpc>
                <a:spcPct val="80000"/>
              </a:lnSpc>
              <a:spcBef>
                <a:spcPct val="30000"/>
              </a:spcBef>
              <a:defRPr/>
            </a:pPr>
            <a:r>
              <a:rPr lang="en-US" sz="1800" dirty="0"/>
              <a:t>Collection activities </a:t>
            </a:r>
            <a:r>
              <a:rPr lang="en-US" sz="1800" dirty="0">
                <a:solidFill>
                  <a:srgbClr val="00FF00"/>
                </a:solidFill>
              </a:rPr>
              <a:t>on behalf of DOR</a:t>
            </a:r>
            <a:r>
              <a:rPr lang="en-US" sz="1800" dirty="0"/>
              <a:t> on a Private case that also has IV-D accounts</a:t>
            </a:r>
            <a:endParaRPr lang="en-US" sz="1800" dirty="0">
              <a:solidFill>
                <a:srgbClr val="00FF00"/>
              </a:solidFill>
            </a:endParaRPr>
          </a:p>
          <a:p>
            <a:pPr marL="2171700" lvl="3" indent="-393700" eaLnBrk="1" hangingPunct="1">
              <a:lnSpc>
                <a:spcPct val="80000"/>
              </a:lnSpc>
              <a:spcBef>
                <a:spcPct val="30000"/>
              </a:spcBef>
              <a:defRPr/>
            </a:pPr>
            <a:r>
              <a:rPr lang="en-US" sz="1600" dirty="0"/>
              <a:t>Requires </a:t>
            </a:r>
            <a:r>
              <a:rPr lang="en-US" sz="1600" b="1" dirty="0"/>
              <a:t>Case #</a:t>
            </a:r>
            <a:r>
              <a:rPr lang="en-US" sz="1600" dirty="0"/>
              <a:t> and </a:t>
            </a:r>
          </a:p>
          <a:p>
            <a:pPr marL="2171700" lvl="3" indent="-393700" eaLnBrk="1" hangingPunct="1">
              <a:lnSpc>
                <a:spcPct val="80000"/>
              </a:lnSpc>
              <a:spcBef>
                <a:spcPct val="30000"/>
              </a:spcBef>
              <a:defRPr/>
            </a:pPr>
            <a:r>
              <a:rPr lang="en-US" sz="1600" dirty="0"/>
              <a:t>Activity being performed in the </a:t>
            </a:r>
            <a:r>
              <a:rPr lang="en-US" sz="1600" b="1" dirty="0"/>
              <a:t>Comment</a:t>
            </a:r>
            <a:r>
              <a:rPr lang="en-US" sz="1600" dirty="0"/>
              <a:t> field</a:t>
            </a:r>
          </a:p>
          <a:p>
            <a:pPr lvl="1" eaLnBrk="1" hangingPunct="1">
              <a:lnSpc>
                <a:spcPct val="80000"/>
              </a:lnSpc>
              <a:spcBef>
                <a:spcPct val="50000"/>
              </a:spcBef>
              <a:defRPr/>
            </a:pPr>
            <a:r>
              <a:rPr lang="en-US" sz="2000" dirty="0"/>
              <a:t>The </a:t>
            </a:r>
            <a:r>
              <a:rPr lang="en-US" sz="2000" b="1" i="1" dirty="0"/>
              <a:t>participant</a:t>
            </a:r>
            <a:r>
              <a:rPr lang="en-US" sz="2000" dirty="0"/>
              <a:t> must submit the Response form</a:t>
            </a:r>
          </a:p>
          <a:p>
            <a:pPr lvl="1" eaLnBrk="1" hangingPunct="1">
              <a:lnSpc>
                <a:spcPct val="80000"/>
              </a:lnSpc>
              <a:spcBef>
                <a:spcPct val="30000"/>
              </a:spcBef>
              <a:defRPr/>
            </a:pPr>
            <a:r>
              <a:rPr lang="en-US" sz="2000" dirty="0"/>
              <a:t>Form must be submitted within 10 minutes of the moment, or it is a non-response that cannot be cured</a:t>
            </a:r>
          </a:p>
        </p:txBody>
      </p:sp>
      <p:pic>
        <p:nvPicPr>
          <p:cNvPr id="61445" name="Picture 1">
            <a:extLst>
              <a:ext uri="{FF2B5EF4-FFF2-40B4-BE49-F238E27FC236}">
                <a16:creationId xmlns:a16="http://schemas.microsoft.com/office/drawing/2014/main" id="{CCB5A406-A835-469D-B62A-99FBE5FC0F8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5240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176FBE91-8266-4521-B7B8-1C248E17A3E9}"/>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9CD8F6C0-E931-4A76-BED7-214CC5841E44}" type="slidenum">
              <a:rPr lang="en-US" altLang="en-US" smtClean="0"/>
              <a:pPr>
                <a:defRPr/>
              </a:pPr>
              <a:t>3</a:t>
            </a:fld>
            <a:endParaRPr lang="en-US" altLang="en-US" dirty="0"/>
          </a:p>
        </p:txBody>
      </p:sp>
      <p:sp>
        <p:nvSpPr>
          <p:cNvPr id="1119234" name="Rectangle 2">
            <a:extLst>
              <a:ext uri="{FF2B5EF4-FFF2-40B4-BE49-F238E27FC236}">
                <a16:creationId xmlns:a16="http://schemas.microsoft.com/office/drawing/2014/main" id="{100FA74F-4352-4868-BF49-AC61AF4BBAEA}"/>
              </a:ext>
            </a:extLst>
          </p:cNvPr>
          <p:cNvSpPr>
            <a:spLocks noGrp="1" noChangeArrowheads="1"/>
          </p:cNvSpPr>
          <p:nvPr>
            <p:ph type="title"/>
          </p:nvPr>
        </p:nvSpPr>
        <p:spPr>
          <a:xfrm>
            <a:off x="685800" y="2743200"/>
            <a:ext cx="8229600" cy="1139825"/>
          </a:xfrm>
        </p:spPr>
        <p:txBody>
          <a:bodyPr/>
          <a:lstStyle/>
          <a:p>
            <a:pPr eaLnBrk="1" hangingPunct="1">
              <a:defRPr/>
            </a:pPr>
            <a:r>
              <a:rPr lang="en-US" dirty="0">
                <a:solidFill>
                  <a:schemeClr val="tx1"/>
                </a:solidFill>
              </a:rPr>
              <a:t>Purpose and Overview </a:t>
            </a:r>
            <a:br>
              <a:rPr lang="en-US" dirty="0">
                <a:solidFill>
                  <a:schemeClr val="tx1"/>
                </a:solidFill>
              </a:rPr>
            </a:br>
            <a:r>
              <a:rPr lang="en-US" dirty="0">
                <a:solidFill>
                  <a:schemeClr val="tx1"/>
                </a:solidFill>
              </a:rPr>
              <a:t>of the RMS  </a:t>
            </a:r>
            <a:br>
              <a:rPr lang="en-US" dirty="0">
                <a:solidFill>
                  <a:schemeClr val="tx1"/>
                </a:solidFill>
              </a:rPr>
            </a:br>
            <a:endParaRPr lang="en-US" dirty="0">
              <a:solidFill>
                <a:schemeClr val="tx1"/>
              </a:solidFill>
            </a:endParaRPr>
          </a:p>
        </p:txBody>
      </p:sp>
      <p:pic>
        <p:nvPicPr>
          <p:cNvPr id="8196" name="Picture 1">
            <a:extLst>
              <a:ext uri="{FF2B5EF4-FFF2-40B4-BE49-F238E27FC236}">
                <a16:creationId xmlns:a16="http://schemas.microsoft.com/office/drawing/2014/main" id="{A2D1351E-3209-48DC-80FC-E5055B137BA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4788" y="152400"/>
            <a:ext cx="6572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CBC79025-4CE2-4906-80D8-8420F941DBEF}"/>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9826122D-1E25-4EC6-A635-80AC9D277F77}" type="slidenum">
              <a:rPr lang="en-US" altLang="en-US" smtClean="0"/>
              <a:pPr>
                <a:defRPr/>
              </a:pPr>
              <a:t>30</a:t>
            </a:fld>
            <a:endParaRPr lang="en-US" altLang="en-US" dirty="0"/>
          </a:p>
        </p:txBody>
      </p:sp>
      <p:sp>
        <p:nvSpPr>
          <p:cNvPr id="1288194" name="Rectangle 2">
            <a:extLst>
              <a:ext uri="{FF2B5EF4-FFF2-40B4-BE49-F238E27FC236}">
                <a16:creationId xmlns:a16="http://schemas.microsoft.com/office/drawing/2014/main" id="{8A5B471A-0AE3-4CF6-A857-8B4F8F66FBBF}"/>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Work Activities</a:t>
            </a:r>
          </a:p>
        </p:txBody>
      </p:sp>
      <p:sp>
        <p:nvSpPr>
          <p:cNvPr id="1288195" name="Rectangle 3">
            <a:extLst>
              <a:ext uri="{FF2B5EF4-FFF2-40B4-BE49-F238E27FC236}">
                <a16:creationId xmlns:a16="http://schemas.microsoft.com/office/drawing/2014/main" id="{D45CBF4C-031F-4D61-9BA1-9B2AFB40D107}"/>
              </a:ext>
            </a:extLst>
          </p:cNvPr>
          <p:cNvSpPr>
            <a:spLocks noGrp="1" noChangeArrowheads="1"/>
          </p:cNvSpPr>
          <p:nvPr>
            <p:ph type="body" sz="half" idx="2"/>
          </p:nvPr>
        </p:nvSpPr>
        <p:spPr>
          <a:xfrm>
            <a:off x="609600" y="1752600"/>
            <a:ext cx="8001000" cy="4953000"/>
          </a:xfrm>
        </p:spPr>
        <p:txBody>
          <a:bodyPr/>
          <a:lstStyle/>
          <a:p>
            <a:pPr eaLnBrk="1" hangingPunct="1">
              <a:lnSpc>
                <a:spcPct val="90000"/>
              </a:lnSpc>
              <a:spcBef>
                <a:spcPct val="30000"/>
              </a:spcBef>
              <a:buClr>
                <a:srgbClr val="000000"/>
              </a:buClr>
              <a:buSzPct val="200000"/>
              <a:buFontTx/>
              <a:buChar char="•"/>
              <a:defRPr/>
            </a:pPr>
            <a:r>
              <a:rPr lang="en-US" sz="2400" b="1" dirty="0">
                <a:effectLst/>
              </a:rPr>
              <a:t>Private CSE</a:t>
            </a:r>
          </a:p>
          <a:p>
            <a:pPr marL="1143000" lvl="1" indent="-685800" eaLnBrk="1" hangingPunct="1">
              <a:lnSpc>
                <a:spcPct val="90000"/>
              </a:lnSpc>
              <a:spcBef>
                <a:spcPct val="60000"/>
              </a:spcBef>
              <a:defRPr/>
            </a:pPr>
            <a:r>
              <a:rPr lang="en-US" sz="2000" dirty="0"/>
              <a:t>Work on a Private case</a:t>
            </a:r>
          </a:p>
          <a:p>
            <a:pPr marL="1257300" lvl="2" indent="0" eaLnBrk="1" hangingPunct="1">
              <a:lnSpc>
                <a:spcPct val="90000"/>
              </a:lnSpc>
              <a:spcBef>
                <a:spcPct val="60000"/>
              </a:spcBef>
              <a:defRPr/>
            </a:pPr>
            <a:r>
              <a:rPr lang="en-US" sz="1800" dirty="0"/>
              <a:t>   Requires Case #</a:t>
            </a:r>
          </a:p>
          <a:p>
            <a:pPr marL="1143000" lvl="1" indent="-685800" eaLnBrk="1" hangingPunct="1">
              <a:lnSpc>
                <a:spcPct val="90000"/>
              </a:lnSpc>
              <a:spcBef>
                <a:spcPct val="60000"/>
              </a:spcBef>
              <a:defRPr/>
            </a:pPr>
            <a:r>
              <a:rPr lang="en-US" sz="2000" dirty="0"/>
              <a:t>The </a:t>
            </a:r>
            <a:r>
              <a:rPr lang="en-US" sz="2000" b="1" i="1" dirty="0"/>
              <a:t>participant</a:t>
            </a:r>
            <a:r>
              <a:rPr lang="en-US" sz="2000" dirty="0"/>
              <a:t> must submit the Response form</a:t>
            </a:r>
          </a:p>
          <a:p>
            <a:pPr marL="1143000" lvl="1" indent="-685800" eaLnBrk="1" hangingPunct="1">
              <a:lnSpc>
                <a:spcPct val="90000"/>
              </a:lnSpc>
              <a:spcBef>
                <a:spcPct val="60000"/>
              </a:spcBef>
              <a:defRPr/>
            </a:pPr>
            <a:r>
              <a:rPr lang="en-US" sz="2000" dirty="0"/>
              <a:t>Form must be completed within 10 minutes of the moment, or it is a non-response that cannot be cured</a:t>
            </a:r>
          </a:p>
          <a:p>
            <a:pPr marL="1143000" lvl="1" indent="-685800" eaLnBrk="1" hangingPunct="1">
              <a:lnSpc>
                <a:spcPct val="90000"/>
              </a:lnSpc>
              <a:spcBef>
                <a:spcPct val="60000"/>
              </a:spcBef>
              <a:buFont typeface="Wingdings" panose="05000000000000000000" pitchFamily="2" charset="2"/>
              <a:buNone/>
              <a:defRPr/>
            </a:pPr>
            <a:endParaRPr lang="en-US" sz="2000" dirty="0"/>
          </a:p>
          <a:p>
            <a:pPr marL="1257300" lvl="2" indent="0" eaLnBrk="1" hangingPunct="1">
              <a:lnSpc>
                <a:spcPct val="90000"/>
              </a:lnSpc>
              <a:spcBef>
                <a:spcPct val="50000"/>
              </a:spcBef>
              <a:buFontTx/>
              <a:buNone/>
              <a:defRPr/>
            </a:pPr>
            <a:r>
              <a:rPr lang="en-US" b="1" dirty="0">
                <a:solidFill>
                  <a:srgbClr val="FF66FF"/>
                </a:solidFill>
              </a:rPr>
              <a:t>Exception:</a:t>
            </a:r>
            <a:r>
              <a:rPr lang="en-US" dirty="0"/>
              <a:t>  Collection activity on a Private case that also has IV-D accounts.  If the participant is performing collection activities </a:t>
            </a:r>
            <a:r>
              <a:rPr lang="en-US" dirty="0">
                <a:solidFill>
                  <a:srgbClr val="00FF00"/>
                </a:solidFill>
              </a:rPr>
              <a:t>on behalf of DOR</a:t>
            </a:r>
            <a:r>
              <a:rPr lang="en-US" dirty="0"/>
              <a:t>,</a:t>
            </a:r>
            <a:r>
              <a:rPr lang="en-US" dirty="0">
                <a:solidFill>
                  <a:srgbClr val="00FF00"/>
                </a:solidFill>
              </a:rPr>
              <a:t> </a:t>
            </a:r>
            <a:r>
              <a:rPr lang="en-US" dirty="0"/>
              <a:t>the </a:t>
            </a:r>
            <a:r>
              <a:rPr lang="en-US" b="1" dirty="0"/>
              <a:t>Work Activity</a:t>
            </a:r>
            <a:r>
              <a:rPr lang="en-US" dirty="0"/>
              <a:t> should be counted as </a:t>
            </a:r>
            <a:r>
              <a:rPr lang="en-US" b="1" dirty="0"/>
              <a:t>IV-D CSE.</a:t>
            </a:r>
          </a:p>
          <a:p>
            <a:pPr marL="1143000" lvl="1" indent="-685800" eaLnBrk="1" hangingPunct="1">
              <a:lnSpc>
                <a:spcPct val="90000"/>
              </a:lnSpc>
              <a:spcBef>
                <a:spcPct val="50000"/>
              </a:spcBef>
              <a:defRPr/>
            </a:pPr>
            <a:endParaRPr lang="en-US" sz="2000" dirty="0"/>
          </a:p>
        </p:txBody>
      </p:sp>
      <p:pic>
        <p:nvPicPr>
          <p:cNvPr id="63493" name="Picture 1">
            <a:extLst>
              <a:ext uri="{FF2B5EF4-FFF2-40B4-BE49-F238E27FC236}">
                <a16:creationId xmlns:a16="http://schemas.microsoft.com/office/drawing/2014/main" id="{5BB1EFE1-E370-4C7B-9D8A-3A24892CA63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5875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F4D2C740-E17F-4642-A7AA-758A29629D01}"/>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5B8B27A-075C-4FBE-80FA-D2BD8AB98A97}" type="slidenum">
              <a:rPr lang="en-US" altLang="en-US" smtClean="0"/>
              <a:pPr>
                <a:defRPr/>
              </a:pPr>
              <a:t>31</a:t>
            </a:fld>
            <a:endParaRPr lang="en-US" altLang="en-US" dirty="0"/>
          </a:p>
        </p:txBody>
      </p:sp>
      <p:sp>
        <p:nvSpPr>
          <p:cNvPr id="1602562" name="Rectangle 2">
            <a:extLst>
              <a:ext uri="{FF2B5EF4-FFF2-40B4-BE49-F238E27FC236}">
                <a16:creationId xmlns:a16="http://schemas.microsoft.com/office/drawing/2014/main" id="{D7741520-6762-4112-B242-9D7198C7CEFE}"/>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Work Activities</a:t>
            </a:r>
          </a:p>
        </p:txBody>
      </p:sp>
      <p:sp>
        <p:nvSpPr>
          <p:cNvPr id="1602563" name="Rectangle 3">
            <a:extLst>
              <a:ext uri="{FF2B5EF4-FFF2-40B4-BE49-F238E27FC236}">
                <a16:creationId xmlns:a16="http://schemas.microsoft.com/office/drawing/2014/main" id="{6FC4875F-E2F2-4722-B228-EDD9F94414C6}"/>
              </a:ext>
            </a:extLst>
          </p:cNvPr>
          <p:cNvSpPr>
            <a:spLocks noGrp="1" noChangeArrowheads="1"/>
          </p:cNvSpPr>
          <p:nvPr>
            <p:ph type="body" sz="half" idx="2"/>
          </p:nvPr>
        </p:nvSpPr>
        <p:spPr>
          <a:xfrm>
            <a:off x="609600" y="1752600"/>
            <a:ext cx="8077200" cy="5105400"/>
          </a:xfrm>
        </p:spPr>
        <p:txBody>
          <a:bodyPr/>
          <a:lstStyle/>
          <a:p>
            <a:pPr eaLnBrk="1" hangingPunct="1">
              <a:lnSpc>
                <a:spcPct val="90000"/>
              </a:lnSpc>
              <a:spcBef>
                <a:spcPct val="30000"/>
              </a:spcBef>
              <a:buClr>
                <a:srgbClr val="000000"/>
              </a:buClr>
              <a:buSzPct val="200000"/>
              <a:buFontTx/>
              <a:buChar char="•"/>
              <a:defRPr/>
            </a:pPr>
            <a:r>
              <a:rPr lang="en-US" b="1" dirty="0">
                <a:effectLst/>
              </a:rPr>
              <a:t>CSE - Undetermined Type</a:t>
            </a:r>
          </a:p>
          <a:p>
            <a:pPr lvl="1" eaLnBrk="1" hangingPunct="1">
              <a:lnSpc>
                <a:spcPct val="90000"/>
              </a:lnSpc>
              <a:spcBef>
                <a:spcPct val="30000"/>
              </a:spcBef>
              <a:defRPr/>
            </a:pPr>
            <a:r>
              <a:rPr lang="en-US" dirty="0"/>
              <a:t>Child Support work where no specific Child Support case is being addressed or discussed (e.g. an RMS participant is on the phone providing information to the public inquiring about Child Support procedures in general, but no specific Child Support case is being discussed).</a:t>
            </a:r>
          </a:p>
          <a:p>
            <a:pPr lvl="1" eaLnBrk="1" hangingPunct="1">
              <a:lnSpc>
                <a:spcPct val="90000"/>
              </a:lnSpc>
              <a:spcBef>
                <a:spcPct val="30000"/>
              </a:spcBef>
              <a:defRPr/>
            </a:pPr>
            <a:r>
              <a:rPr lang="en-US" dirty="0"/>
              <a:t>Details of the activity being performed </a:t>
            </a:r>
            <a:r>
              <a:rPr lang="en-US" dirty="0">
                <a:solidFill>
                  <a:srgbClr val="FF66FF"/>
                </a:solidFill>
              </a:rPr>
              <a:t>must</a:t>
            </a:r>
            <a:r>
              <a:rPr lang="en-US" dirty="0"/>
              <a:t> be provided</a:t>
            </a:r>
          </a:p>
          <a:p>
            <a:pPr lvl="1" eaLnBrk="1" hangingPunct="1">
              <a:lnSpc>
                <a:spcPct val="90000"/>
              </a:lnSpc>
              <a:spcBef>
                <a:spcPct val="50000"/>
              </a:spcBef>
              <a:defRPr/>
            </a:pPr>
            <a:r>
              <a:rPr lang="en-US" dirty="0"/>
              <a:t>The </a:t>
            </a:r>
            <a:r>
              <a:rPr lang="en-US" b="1" i="1" dirty="0"/>
              <a:t>participant</a:t>
            </a:r>
            <a:r>
              <a:rPr lang="en-US" dirty="0"/>
              <a:t> must submit the Response form</a:t>
            </a:r>
          </a:p>
          <a:p>
            <a:pPr lvl="1" eaLnBrk="1" hangingPunct="1">
              <a:lnSpc>
                <a:spcPct val="90000"/>
              </a:lnSpc>
              <a:spcBef>
                <a:spcPct val="50000"/>
              </a:spcBef>
              <a:defRPr/>
            </a:pPr>
            <a:r>
              <a:rPr lang="en-US" dirty="0"/>
              <a:t>Form must be completed within 10 minutes of the moment, or it is a non-response that cannot be cured</a:t>
            </a:r>
          </a:p>
        </p:txBody>
      </p:sp>
      <p:pic>
        <p:nvPicPr>
          <p:cNvPr id="65541" name="Picture 1">
            <a:extLst>
              <a:ext uri="{FF2B5EF4-FFF2-40B4-BE49-F238E27FC236}">
                <a16:creationId xmlns:a16="http://schemas.microsoft.com/office/drawing/2014/main" id="{64EE8DF7-5845-4B04-8A0B-1BAB37C745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79388"/>
            <a:ext cx="66357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B626EC48-EC7C-4B1D-A2BA-741BBE2095E0}"/>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C2C87EB7-0587-4E0F-9F5F-C1BCF43F8122}" type="slidenum">
              <a:rPr lang="en-US" altLang="en-US" smtClean="0"/>
              <a:pPr>
                <a:defRPr/>
              </a:pPr>
              <a:t>32</a:t>
            </a:fld>
            <a:endParaRPr lang="en-US" altLang="en-US" dirty="0"/>
          </a:p>
        </p:txBody>
      </p:sp>
      <p:sp>
        <p:nvSpPr>
          <p:cNvPr id="1396738" name="Rectangle 2">
            <a:extLst>
              <a:ext uri="{FF2B5EF4-FFF2-40B4-BE49-F238E27FC236}">
                <a16:creationId xmlns:a16="http://schemas.microsoft.com/office/drawing/2014/main" id="{841E11E5-E19E-4CF3-AC23-64759C44DC5A}"/>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Work Activities</a:t>
            </a:r>
          </a:p>
        </p:txBody>
      </p:sp>
      <p:sp>
        <p:nvSpPr>
          <p:cNvPr id="1396739" name="Rectangle 3">
            <a:extLst>
              <a:ext uri="{FF2B5EF4-FFF2-40B4-BE49-F238E27FC236}">
                <a16:creationId xmlns:a16="http://schemas.microsoft.com/office/drawing/2014/main" id="{FDCB9FA3-9F0C-4FF1-A3F8-92427C2439EF}"/>
              </a:ext>
            </a:extLst>
          </p:cNvPr>
          <p:cNvSpPr>
            <a:spLocks noGrp="1" noChangeArrowheads="1"/>
          </p:cNvSpPr>
          <p:nvPr>
            <p:ph type="body" sz="half" idx="2"/>
          </p:nvPr>
        </p:nvSpPr>
        <p:spPr>
          <a:xfrm>
            <a:off x="609600" y="1600200"/>
            <a:ext cx="8001000" cy="5029200"/>
          </a:xfrm>
        </p:spPr>
        <p:txBody>
          <a:bodyPr/>
          <a:lstStyle/>
          <a:p>
            <a:pPr eaLnBrk="1" hangingPunct="1">
              <a:lnSpc>
                <a:spcPct val="90000"/>
              </a:lnSpc>
              <a:spcBef>
                <a:spcPct val="30000"/>
              </a:spcBef>
              <a:buClr>
                <a:srgbClr val="000000"/>
              </a:buClr>
              <a:buSzPct val="200000"/>
              <a:buFontTx/>
              <a:buChar char="•"/>
              <a:defRPr/>
            </a:pPr>
            <a:r>
              <a:rPr lang="en-US" sz="2400" b="1" dirty="0">
                <a:effectLst/>
              </a:rPr>
              <a:t>Non-CSE</a:t>
            </a:r>
          </a:p>
          <a:p>
            <a:pPr marL="1206500" lvl="1" indent="-457200" eaLnBrk="1" hangingPunct="1">
              <a:spcBef>
                <a:spcPct val="50000"/>
              </a:spcBef>
              <a:defRPr/>
            </a:pPr>
            <a:r>
              <a:rPr lang="en-US" sz="2000" dirty="0"/>
              <a:t>Work related to a functional area </a:t>
            </a:r>
            <a:r>
              <a:rPr lang="en-US" sz="2000" i="1" dirty="0"/>
              <a:t>other than</a:t>
            </a:r>
            <a:r>
              <a:rPr lang="en-US" sz="2000" dirty="0"/>
              <a:t> Child Support, for example</a:t>
            </a:r>
          </a:p>
          <a:p>
            <a:pPr marL="1943100" lvl="2" indent="-508000" eaLnBrk="1" hangingPunct="1">
              <a:spcBef>
                <a:spcPct val="50000"/>
              </a:spcBef>
              <a:defRPr/>
            </a:pPr>
            <a:r>
              <a:rPr lang="en-US" sz="1800" dirty="0"/>
              <a:t>Domestic Violence case</a:t>
            </a:r>
          </a:p>
          <a:p>
            <a:pPr marL="1943100" lvl="2" indent="-508000" eaLnBrk="1" hangingPunct="1">
              <a:spcBef>
                <a:spcPct val="50000"/>
              </a:spcBef>
              <a:defRPr/>
            </a:pPr>
            <a:r>
              <a:rPr lang="en-US" sz="1800" dirty="0"/>
              <a:t>Juvenile case</a:t>
            </a:r>
          </a:p>
          <a:p>
            <a:pPr marL="1206500" lvl="1" indent="-457200" eaLnBrk="1" hangingPunct="1">
              <a:spcBef>
                <a:spcPct val="50000"/>
              </a:spcBef>
              <a:defRPr/>
            </a:pPr>
            <a:r>
              <a:rPr lang="en-US" sz="2000" dirty="0"/>
              <a:t>The </a:t>
            </a:r>
            <a:r>
              <a:rPr lang="en-US" sz="2000" b="1" i="1" dirty="0"/>
              <a:t>participant</a:t>
            </a:r>
            <a:r>
              <a:rPr lang="en-US" sz="2000" dirty="0"/>
              <a:t> must submit the Response form</a:t>
            </a:r>
            <a:endParaRPr lang="en-US" sz="2000" b="1" dirty="0"/>
          </a:p>
          <a:p>
            <a:pPr marL="1206500" lvl="1" indent="-457200" eaLnBrk="1" hangingPunct="1">
              <a:spcBef>
                <a:spcPct val="50000"/>
              </a:spcBef>
              <a:defRPr/>
            </a:pPr>
            <a:r>
              <a:rPr lang="en-US" sz="2000" dirty="0"/>
              <a:t>Form must be completed within 10 minutes of the moment, or it is a non-response that cannot be cured</a:t>
            </a:r>
            <a:endParaRPr lang="en-US" sz="2000" b="1" dirty="0"/>
          </a:p>
          <a:p>
            <a:pPr marL="1943100" lvl="2" indent="-508000" eaLnBrk="1" hangingPunct="1">
              <a:spcBef>
                <a:spcPct val="50000"/>
              </a:spcBef>
              <a:buFontTx/>
              <a:buNone/>
              <a:defRPr/>
            </a:pPr>
            <a:endParaRPr lang="en-US" sz="1800" b="1" dirty="0"/>
          </a:p>
        </p:txBody>
      </p:sp>
      <p:pic>
        <p:nvPicPr>
          <p:cNvPr id="67589" name="Picture 1">
            <a:extLst>
              <a:ext uri="{FF2B5EF4-FFF2-40B4-BE49-F238E27FC236}">
                <a16:creationId xmlns:a16="http://schemas.microsoft.com/office/drawing/2014/main" id="{9F3611B5-C47F-4791-AF0A-33697D12CEE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98425"/>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B626EC48-EC7C-4B1D-A2BA-741BBE2095E0}"/>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193820C9-9700-48F4-88C4-E4D328BA99F5}" type="slidenum">
              <a:rPr lang="en-US" altLang="en-US" smtClean="0"/>
              <a:pPr>
                <a:defRPr/>
              </a:pPr>
              <a:t>33</a:t>
            </a:fld>
            <a:endParaRPr lang="en-US" altLang="en-US" dirty="0"/>
          </a:p>
        </p:txBody>
      </p:sp>
      <p:sp>
        <p:nvSpPr>
          <p:cNvPr id="1396738" name="Rectangle 2">
            <a:extLst>
              <a:ext uri="{FF2B5EF4-FFF2-40B4-BE49-F238E27FC236}">
                <a16:creationId xmlns:a16="http://schemas.microsoft.com/office/drawing/2014/main" id="{841E11E5-E19E-4CF3-AC23-64759C44DC5A}"/>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Work Activities</a:t>
            </a:r>
          </a:p>
        </p:txBody>
      </p:sp>
      <p:sp>
        <p:nvSpPr>
          <p:cNvPr id="1396739" name="Rectangle 3">
            <a:extLst>
              <a:ext uri="{FF2B5EF4-FFF2-40B4-BE49-F238E27FC236}">
                <a16:creationId xmlns:a16="http://schemas.microsoft.com/office/drawing/2014/main" id="{FDCB9FA3-9F0C-4FF1-A3F8-92427C2439EF}"/>
              </a:ext>
            </a:extLst>
          </p:cNvPr>
          <p:cNvSpPr>
            <a:spLocks noGrp="1" noChangeArrowheads="1"/>
          </p:cNvSpPr>
          <p:nvPr>
            <p:ph type="body" sz="half" idx="2"/>
          </p:nvPr>
        </p:nvSpPr>
        <p:spPr>
          <a:xfrm>
            <a:off x="609600" y="1600200"/>
            <a:ext cx="8001000" cy="5029200"/>
          </a:xfrm>
        </p:spPr>
        <p:txBody>
          <a:bodyPr/>
          <a:lstStyle/>
          <a:p>
            <a:pPr eaLnBrk="1" hangingPunct="1">
              <a:lnSpc>
                <a:spcPct val="90000"/>
              </a:lnSpc>
              <a:spcBef>
                <a:spcPct val="30000"/>
              </a:spcBef>
              <a:buClr>
                <a:srgbClr val="000000"/>
              </a:buClr>
              <a:buSzPct val="200000"/>
              <a:buFontTx/>
              <a:buChar char="•"/>
              <a:defRPr/>
            </a:pPr>
            <a:r>
              <a:rPr lang="en-US" sz="2400" b="1" dirty="0">
                <a:effectLst/>
              </a:rPr>
              <a:t>Administrative</a:t>
            </a:r>
          </a:p>
          <a:p>
            <a:pPr marL="1206500" lvl="1" indent="-457200" eaLnBrk="1" hangingPunct="1">
              <a:spcBef>
                <a:spcPct val="50000"/>
              </a:spcBef>
              <a:defRPr/>
            </a:pPr>
            <a:r>
              <a:rPr lang="en-US" sz="2000" dirty="0"/>
              <a:t>Non-case related administrative/support tasks such as filling out time sheet, delivering mail, meetings, training, travel to court, or turning on PC.</a:t>
            </a:r>
            <a:endParaRPr lang="en-US" sz="2000" b="1" dirty="0"/>
          </a:p>
          <a:p>
            <a:pPr marL="1206500" lvl="1" indent="-457200" eaLnBrk="1" hangingPunct="1">
              <a:spcBef>
                <a:spcPct val="50000"/>
              </a:spcBef>
              <a:defRPr/>
            </a:pPr>
            <a:r>
              <a:rPr lang="en-US" sz="2000" dirty="0"/>
              <a:t>The </a:t>
            </a:r>
            <a:r>
              <a:rPr lang="en-US" sz="2000" b="1" i="1" dirty="0"/>
              <a:t>participant</a:t>
            </a:r>
            <a:r>
              <a:rPr lang="en-US" sz="2000" dirty="0"/>
              <a:t> must submit the Response form</a:t>
            </a:r>
            <a:endParaRPr lang="en-US" sz="2000" b="1" dirty="0"/>
          </a:p>
          <a:p>
            <a:pPr marL="1206500" lvl="1" indent="-457200" eaLnBrk="1" hangingPunct="1">
              <a:spcBef>
                <a:spcPct val="50000"/>
              </a:spcBef>
              <a:defRPr/>
            </a:pPr>
            <a:r>
              <a:rPr lang="en-US" sz="2000" dirty="0"/>
              <a:t>Form must be completed within 10 minutes of the moment, or it is a non-response that cannot be cured</a:t>
            </a:r>
          </a:p>
          <a:p>
            <a:pPr marL="1206500" lvl="1" indent="-457200" eaLnBrk="1" hangingPunct="1">
              <a:spcBef>
                <a:spcPct val="50000"/>
              </a:spcBef>
              <a:defRPr/>
            </a:pPr>
            <a:endParaRPr lang="en-US" sz="2000" b="1" dirty="0"/>
          </a:p>
          <a:p>
            <a:pPr marL="749300" lvl="1" indent="0" eaLnBrk="1" hangingPunct="1">
              <a:spcBef>
                <a:spcPct val="50000"/>
              </a:spcBef>
              <a:buFont typeface="Wingdings" panose="05000000000000000000" pitchFamily="2" charset="2"/>
              <a:buNone/>
              <a:defRPr/>
            </a:pPr>
            <a:endParaRPr lang="en-US" sz="2000" b="1" dirty="0"/>
          </a:p>
          <a:p>
            <a:pPr marL="1943100" lvl="2" indent="-508000" eaLnBrk="1" hangingPunct="1">
              <a:spcBef>
                <a:spcPct val="50000"/>
              </a:spcBef>
              <a:buFontTx/>
              <a:buNone/>
              <a:defRPr/>
            </a:pPr>
            <a:endParaRPr lang="en-US" sz="1800" b="1" dirty="0"/>
          </a:p>
        </p:txBody>
      </p:sp>
      <p:pic>
        <p:nvPicPr>
          <p:cNvPr id="69637" name="Picture 1">
            <a:extLst>
              <a:ext uri="{FF2B5EF4-FFF2-40B4-BE49-F238E27FC236}">
                <a16:creationId xmlns:a16="http://schemas.microsoft.com/office/drawing/2014/main" id="{0CC9DB32-17E4-4BE5-8200-82F21F567C4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98425"/>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D03FE746-1613-440E-8759-18B0D8B18D11}"/>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4DD0BA8C-DDD9-46D9-9FC3-2C6223EFE794}" type="slidenum">
              <a:rPr lang="en-US" altLang="en-US" smtClean="0"/>
              <a:pPr>
                <a:defRPr/>
              </a:pPr>
              <a:t>34</a:t>
            </a:fld>
            <a:endParaRPr lang="en-US" altLang="en-US" dirty="0"/>
          </a:p>
        </p:txBody>
      </p:sp>
      <p:sp>
        <p:nvSpPr>
          <p:cNvPr id="1549314" name="Rectangle 2">
            <a:extLst>
              <a:ext uri="{FF2B5EF4-FFF2-40B4-BE49-F238E27FC236}">
                <a16:creationId xmlns:a16="http://schemas.microsoft.com/office/drawing/2014/main" id="{1E2FC13F-C381-4BC0-95F3-70FF7680B153}"/>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Non-Work Activities</a:t>
            </a:r>
          </a:p>
        </p:txBody>
      </p:sp>
      <p:sp>
        <p:nvSpPr>
          <p:cNvPr id="1549315" name="Rectangle 3">
            <a:extLst>
              <a:ext uri="{FF2B5EF4-FFF2-40B4-BE49-F238E27FC236}">
                <a16:creationId xmlns:a16="http://schemas.microsoft.com/office/drawing/2014/main" id="{E61C6BD6-C9D4-4D6E-9E3A-72C01B08402E}"/>
              </a:ext>
            </a:extLst>
          </p:cNvPr>
          <p:cNvSpPr>
            <a:spLocks noGrp="1" noChangeArrowheads="1"/>
          </p:cNvSpPr>
          <p:nvPr>
            <p:ph type="body" sz="half" idx="2"/>
          </p:nvPr>
        </p:nvSpPr>
        <p:spPr>
          <a:xfrm>
            <a:off x="457200" y="1676400"/>
            <a:ext cx="8382000" cy="5029200"/>
          </a:xfrm>
        </p:spPr>
        <p:txBody>
          <a:bodyPr/>
          <a:lstStyle/>
          <a:p>
            <a:pPr eaLnBrk="1" hangingPunct="1">
              <a:lnSpc>
                <a:spcPct val="90000"/>
              </a:lnSpc>
              <a:spcBef>
                <a:spcPct val="30000"/>
              </a:spcBef>
              <a:buClr>
                <a:srgbClr val="000000"/>
              </a:buClr>
              <a:buSzPct val="200000"/>
              <a:buFontTx/>
              <a:buChar char="•"/>
              <a:defRPr/>
            </a:pPr>
            <a:r>
              <a:rPr lang="en-US" sz="2400" b="1" dirty="0">
                <a:effectLst/>
              </a:rPr>
              <a:t> On Break </a:t>
            </a:r>
          </a:p>
          <a:p>
            <a:pPr marL="800100" lvl="1" indent="-342900" eaLnBrk="1" hangingPunct="1">
              <a:spcBef>
                <a:spcPct val="80000"/>
              </a:spcBef>
              <a:defRPr/>
            </a:pPr>
            <a:r>
              <a:rPr lang="en-US" sz="2000" dirty="0"/>
              <a:t>Used when the participant is on a scheduled break</a:t>
            </a:r>
          </a:p>
          <a:p>
            <a:pPr marL="1257300" lvl="2" indent="-342900" eaLnBrk="1" hangingPunct="1">
              <a:lnSpc>
                <a:spcPct val="110000"/>
              </a:lnSpc>
              <a:defRPr/>
            </a:pPr>
            <a:r>
              <a:rPr lang="en-US" sz="1800" dirty="0"/>
              <a:t>Office has designated break times such as 10am &amp; 3pm, or</a:t>
            </a:r>
          </a:p>
          <a:p>
            <a:pPr marL="1257300" lvl="2" indent="-342900" eaLnBrk="1" hangingPunct="1">
              <a:lnSpc>
                <a:spcPct val="110000"/>
              </a:lnSpc>
              <a:defRPr/>
            </a:pPr>
            <a:r>
              <a:rPr lang="en-US" sz="1800" dirty="0"/>
              <a:t>Office allows 15 minutes in the morning and afternoon</a:t>
            </a:r>
          </a:p>
          <a:p>
            <a:pPr marL="800100" lvl="1" indent="-342900" eaLnBrk="1" hangingPunct="1">
              <a:spcBef>
                <a:spcPct val="80000"/>
              </a:spcBef>
              <a:defRPr/>
            </a:pPr>
            <a:r>
              <a:rPr lang="en-US" sz="2000" dirty="0"/>
              <a:t>The beginning and ending times of the break must be indicated in the spaces provided</a:t>
            </a:r>
          </a:p>
          <a:p>
            <a:pPr marL="800100" lvl="1" indent="-342900" eaLnBrk="1" hangingPunct="1">
              <a:spcBef>
                <a:spcPct val="80000"/>
              </a:spcBef>
              <a:defRPr/>
            </a:pPr>
            <a:r>
              <a:rPr lang="en-US" sz="2000" dirty="0"/>
              <a:t>The </a:t>
            </a:r>
            <a:r>
              <a:rPr lang="en-US" sz="2000" b="1" i="1" dirty="0"/>
              <a:t>participant</a:t>
            </a:r>
            <a:r>
              <a:rPr lang="en-US" sz="2000" dirty="0"/>
              <a:t> must submit the Response Form</a:t>
            </a:r>
          </a:p>
        </p:txBody>
      </p:sp>
      <p:pic>
        <p:nvPicPr>
          <p:cNvPr id="71685" name="Picture 1">
            <a:extLst>
              <a:ext uri="{FF2B5EF4-FFF2-40B4-BE49-F238E27FC236}">
                <a16:creationId xmlns:a16="http://schemas.microsoft.com/office/drawing/2014/main" id="{733B210E-4224-49CD-B4F8-4CE168C2C1F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2065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AF82C6AC-775C-4C4F-8894-DEEC1BBF9E58}"/>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00EA317F-55A8-4C43-B42C-675B1BF28876}" type="slidenum">
              <a:rPr lang="en-US" altLang="en-US" smtClean="0"/>
              <a:pPr>
                <a:defRPr/>
              </a:pPr>
              <a:t>35</a:t>
            </a:fld>
            <a:endParaRPr lang="en-US" altLang="en-US" dirty="0"/>
          </a:p>
        </p:txBody>
      </p:sp>
      <p:sp>
        <p:nvSpPr>
          <p:cNvPr id="1551362" name="Rectangle 2">
            <a:extLst>
              <a:ext uri="{FF2B5EF4-FFF2-40B4-BE49-F238E27FC236}">
                <a16:creationId xmlns:a16="http://schemas.microsoft.com/office/drawing/2014/main" id="{51A3D097-EF8A-4A94-B510-BA5C5052FBE2}"/>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Non-Work Activities</a:t>
            </a:r>
          </a:p>
        </p:txBody>
      </p:sp>
      <p:sp>
        <p:nvSpPr>
          <p:cNvPr id="1551363" name="Rectangle 3">
            <a:extLst>
              <a:ext uri="{FF2B5EF4-FFF2-40B4-BE49-F238E27FC236}">
                <a16:creationId xmlns:a16="http://schemas.microsoft.com/office/drawing/2014/main" id="{5541C0EF-5435-442F-AE73-D701C6999A1C}"/>
              </a:ext>
            </a:extLst>
          </p:cNvPr>
          <p:cNvSpPr>
            <a:spLocks noGrp="1" noChangeArrowheads="1"/>
          </p:cNvSpPr>
          <p:nvPr>
            <p:ph type="body" sz="half" idx="2"/>
          </p:nvPr>
        </p:nvSpPr>
        <p:spPr>
          <a:xfrm>
            <a:off x="533400" y="1600200"/>
            <a:ext cx="8382000" cy="4953000"/>
          </a:xfrm>
        </p:spPr>
        <p:txBody>
          <a:bodyPr/>
          <a:lstStyle/>
          <a:p>
            <a:pPr marL="406400" indent="-406400" eaLnBrk="1" hangingPunct="1">
              <a:lnSpc>
                <a:spcPct val="90000"/>
              </a:lnSpc>
              <a:spcBef>
                <a:spcPct val="30000"/>
              </a:spcBef>
              <a:buClr>
                <a:srgbClr val="000000"/>
              </a:buClr>
              <a:buSzPct val="200000"/>
              <a:buFontTx/>
              <a:buChar char="•"/>
              <a:defRPr/>
            </a:pPr>
            <a:r>
              <a:rPr lang="en-US" sz="2400" b="1" dirty="0">
                <a:effectLst/>
              </a:rPr>
              <a:t> At Lunch</a:t>
            </a:r>
          </a:p>
          <a:p>
            <a:pPr marL="914400" lvl="1" indent="-457200" eaLnBrk="1" hangingPunct="1">
              <a:spcBef>
                <a:spcPct val="50000"/>
              </a:spcBef>
              <a:defRPr/>
            </a:pPr>
            <a:r>
              <a:rPr lang="en-US" sz="2000" dirty="0"/>
              <a:t>Used when the participant is at lunch at the time of the moment</a:t>
            </a:r>
          </a:p>
          <a:p>
            <a:pPr marL="914400" lvl="1" indent="-457200" eaLnBrk="1" hangingPunct="1">
              <a:spcBef>
                <a:spcPct val="50000"/>
              </a:spcBef>
              <a:buFont typeface="Wingdings" panose="05000000000000000000" pitchFamily="2" charset="2"/>
              <a:buNone/>
              <a:defRPr/>
            </a:pPr>
            <a:r>
              <a:rPr lang="en-US" sz="2000" dirty="0"/>
              <a:t>    Note:  An office will never receive moments during its “excluded lunch hour” </a:t>
            </a:r>
          </a:p>
          <a:p>
            <a:pPr marL="914400" lvl="1" indent="-457200" eaLnBrk="1" hangingPunct="1">
              <a:spcBef>
                <a:spcPct val="50000"/>
              </a:spcBef>
              <a:defRPr/>
            </a:pPr>
            <a:r>
              <a:rPr lang="en-US" sz="2000" dirty="0"/>
              <a:t>The beginning and ending times of the lunch period must be indicated in the spaces provided</a:t>
            </a:r>
          </a:p>
          <a:p>
            <a:pPr marL="914400" lvl="1" indent="-457200" eaLnBrk="1" hangingPunct="1">
              <a:spcBef>
                <a:spcPct val="50000"/>
              </a:spcBef>
              <a:defRPr/>
            </a:pPr>
            <a:r>
              <a:rPr lang="en-US" sz="2000" dirty="0"/>
              <a:t>The </a:t>
            </a:r>
            <a:r>
              <a:rPr lang="en-US" sz="2000" b="1" i="1" dirty="0"/>
              <a:t>participant</a:t>
            </a:r>
            <a:r>
              <a:rPr lang="en-US" sz="2000" dirty="0"/>
              <a:t> must fill out the form</a:t>
            </a:r>
          </a:p>
        </p:txBody>
      </p:sp>
      <p:pic>
        <p:nvPicPr>
          <p:cNvPr id="73733" name="Picture 1">
            <a:extLst>
              <a:ext uri="{FF2B5EF4-FFF2-40B4-BE49-F238E27FC236}">
                <a16:creationId xmlns:a16="http://schemas.microsoft.com/office/drawing/2014/main" id="{9DAE98A8-366F-4EF2-A7D3-7F228FEF3DA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438" y="258763"/>
            <a:ext cx="6699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1B2632EF-F644-4CFD-ADC8-4FD271F999BF}"/>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762F1B3E-1DCA-4948-AB14-908BC7985FE1}" type="slidenum">
              <a:rPr lang="en-US" altLang="en-US" smtClean="0"/>
              <a:pPr>
                <a:defRPr/>
              </a:pPr>
              <a:t>36</a:t>
            </a:fld>
            <a:endParaRPr lang="en-US" altLang="en-US" dirty="0"/>
          </a:p>
        </p:txBody>
      </p:sp>
      <p:sp>
        <p:nvSpPr>
          <p:cNvPr id="1577986" name="Rectangle 2">
            <a:extLst>
              <a:ext uri="{FF2B5EF4-FFF2-40B4-BE49-F238E27FC236}">
                <a16:creationId xmlns:a16="http://schemas.microsoft.com/office/drawing/2014/main" id="{5D4DBDFE-0EB2-4E82-907B-C4EBB8481C3A}"/>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Non-Work Activities</a:t>
            </a:r>
          </a:p>
        </p:txBody>
      </p:sp>
      <p:sp>
        <p:nvSpPr>
          <p:cNvPr id="1577987" name="Rectangle 3">
            <a:extLst>
              <a:ext uri="{FF2B5EF4-FFF2-40B4-BE49-F238E27FC236}">
                <a16:creationId xmlns:a16="http://schemas.microsoft.com/office/drawing/2014/main" id="{5EFE613D-03C0-458A-AA89-00E69F1A8D90}"/>
              </a:ext>
            </a:extLst>
          </p:cNvPr>
          <p:cNvSpPr>
            <a:spLocks noGrp="1" noChangeArrowheads="1"/>
          </p:cNvSpPr>
          <p:nvPr>
            <p:ph type="body" sz="half" idx="2"/>
          </p:nvPr>
        </p:nvSpPr>
        <p:spPr>
          <a:xfrm>
            <a:off x="533400" y="1752600"/>
            <a:ext cx="8382000" cy="4419600"/>
          </a:xfrm>
        </p:spPr>
        <p:txBody>
          <a:bodyPr/>
          <a:lstStyle/>
          <a:p>
            <a:pPr marL="406400" indent="-406400" eaLnBrk="1" hangingPunct="1">
              <a:lnSpc>
                <a:spcPct val="90000"/>
              </a:lnSpc>
              <a:spcBef>
                <a:spcPct val="30000"/>
              </a:spcBef>
              <a:buClr>
                <a:srgbClr val="000000"/>
              </a:buClr>
              <a:buSzPct val="200000"/>
              <a:buFontTx/>
              <a:buChar char="•"/>
              <a:defRPr/>
            </a:pPr>
            <a:r>
              <a:rPr lang="en-US" sz="2400" b="1" dirty="0">
                <a:effectLst/>
              </a:rPr>
              <a:t> Other Personal Business</a:t>
            </a:r>
          </a:p>
          <a:p>
            <a:pPr marL="914400" lvl="1" indent="-457200" eaLnBrk="1" hangingPunct="1">
              <a:spcBef>
                <a:spcPct val="40000"/>
              </a:spcBef>
              <a:defRPr/>
            </a:pPr>
            <a:r>
              <a:rPr lang="en-US" sz="2000" dirty="0"/>
              <a:t>Used when the participant is </a:t>
            </a:r>
            <a:r>
              <a:rPr lang="en-US" sz="2000" i="1" dirty="0"/>
              <a:t>not</a:t>
            </a:r>
            <a:r>
              <a:rPr lang="en-US" sz="2000" dirty="0"/>
              <a:t> on a scheduled break or at lunch, but is, for example</a:t>
            </a:r>
          </a:p>
          <a:p>
            <a:pPr marL="2057400" lvl="3" indent="-279400" eaLnBrk="1" hangingPunct="1">
              <a:spcBef>
                <a:spcPct val="40000"/>
              </a:spcBef>
              <a:defRPr/>
            </a:pPr>
            <a:r>
              <a:rPr lang="en-US" dirty="0"/>
              <a:t>In the restroom</a:t>
            </a:r>
          </a:p>
          <a:p>
            <a:pPr marL="2057400" lvl="3" indent="-279400" eaLnBrk="1" hangingPunct="1">
              <a:spcBef>
                <a:spcPct val="40000"/>
              </a:spcBef>
              <a:defRPr/>
            </a:pPr>
            <a:r>
              <a:rPr lang="en-US" dirty="0"/>
              <a:t>On a personal phone call</a:t>
            </a:r>
          </a:p>
          <a:p>
            <a:pPr marL="2057400" lvl="3" indent="-279400" eaLnBrk="1" hangingPunct="1">
              <a:spcBef>
                <a:spcPct val="40000"/>
              </a:spcBef>
              <a:defRPr/>
            </a:pPr>
            <a:r>
              <a:rPr lang="en-US" dirty="0"/>
              <a:t>Visiting with co-worker</a:t>
            </a:r>
          </a:p>
          <a:p>
            <a:pPr marL="2057400" lvl="3" indent="-279400" eaLnBrk="1" hangingPunct="1">
              <a:spcBef>
                <a:spcPct val="40000"/>
              </a:spcBef>
              <a:defRPr/>
            </a:pPr>
            <a:r>
              <a:rPr lang="en-US" dirty="0"/>
              <a:t>Pouring coffee</a:t>
            </a:r>
            <a:endParaRPr lang="en-US" b="1" dirty="0"/>
          </a:p>
          <a:p>
            <a:pPr marL="914400" lvl="1" indent="-457200" eaLnBrk="1" hangingPunct="1">
              <a:spcBef>
                <a:spcPct val="50000"/>
              </a:spcBef>
              <a:defRPr/>
            </a:pPr>
            <a:r>
              <a:rPr lang="en-US" sz="2000" dirty="0"/>
              <a:t>The </a:t>
            </a:r>
            <a:r>
              <a:rPr lang="en-US" sz="2000" b="1" i="1" dirty="0"/>
              <a:t>participant</a:t>
            </a:r>
            <a:r>
              <a:rPr lang="en-US" sz="2000" dirty="0"/>
              <a:t> must fill out the form</a:t>
            </a:r>
          </a:p>
        </p:txBody>
      </p:sp>
      <p:pic>
        <p:nvPicPr>
          <p:cNvPr id="75781" name="Picture 1">
            <a:extLst>
              <a:ext uri="{FF2B5EF4-FFF2-40B4-BE49-F238E27FC236}">
                <a16:creationId xmlns:a16="http://schemas.microsoft.com/office/drawing/2014/main" id="{12079D40-05B4-411B-8B52-C223C95BADE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438" y="200025"/>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5DF7D981-1E3A-48C1-8406-9D48AEEC5679}"/>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5FED36D-C9FD-47EF-B3DB-C8FAF666BD24}" type="slidenum">
              <a:rPr lang="en-US" altLang="en-US" smtClean="0"/>
              <a:pPr>
                <a:defRPr/>
              </a:pPr>
              <a:t>37</a:t>
            </a:fld>
            <a:endParaRPr lang="en-US" altLang="en-US" dirty="0"/>
          </a:p>
        </p:txBody>
      </p:sp>
      <p:sp>
        <p:nvSpPr>
          <p:cNvPr id="1565698" name="Rectangle 2">
            <a:extLst>
              <a:ext uri="{FF2B5EF4-FFF2-40B4-BE49-F238E27FC236}">
                <a16:creationId xmlns:a16="http://schemas.microsoft.com/office/drawing/2014/main" id="{C0E1C9AC-5E3B-4D12-983D-18132965C24F}"/>
              </a:ext>
            </a:extLst>
          </p:cNvPr>
          <p:cNvSpPr>
            <a:spLocks noGrp="1" noChangeArrowheads="1"/>
          </p:cNvSpPr>
          <p:nvPr>
            <p:ph type="title"/>
          </p:nvPr>
        </p:nvSpPr>
        <p:spPr/>
        <p:txBody>
          <a:bodyPr/>
          <a:lstStyle/>
          <a:p>
            <a:pPr eaLnBrk="1" hangingPunct="1">
              <a:defRPr/>
            </a:pPr>
            <a:r>
              <a:rPr lang="en-US" sz="4000" dirty="0"/>
              <a:t>Submitting the </a:t>
            </a:r>
            <a:r>
              <a:rPr lang="en-US" sz="4000" b="1" dirty="0"/>
              <a:t>In Office</a:t>
            </a:r>
            <a:r>
              <a:rPr lang="en-US" sz="4000" dirty="0"/>
              <a:t> Form:  Comment</a:t>
            </a:r>
          </a:p>
        </p:txBody>
      </p:sp>
      <p:sp>
        <p:nvSpPr>
          <p:cNvPr id="1565699" name="Rectangle 3">
            <a:extLst>
              <a:ext uri="{FF2B5EF4-FFF2-40B4-BE49-F238E27FC236}">
                <a16:creationId xmlns:a16="http://schemas.microsoft.com/office/drawing/2014/main" id="{9537A451-2241-4802-AF52-A99D9B69ADA1}"/>
              </a:ext>
            </a:extLst>
          </p:cNvPr>
          <p:cNvSpPr>
            <a:spLocks noGrp="1" noChangeArrowheads="1"/>
          </p:cNvSpPr>
          <p:nvPr>
            <p:ph type="body" sz="half" idx="2"/>
          </p:nvPr>
        </p:nvSpPr>
        <p:spPr>
          <a:xfrm>
            <a:off x="685800" y="1600200"/>
            <a:ext cx="7620000" cy="4800600"/>
          </a:xfrm>
        </p:spPr>
        <p:txBody>
          <a:bodyPr/>
          <a:lstStyle/>
          <a:p>
            <a:pPr eaLnBrk="1" hangingPunct="1">
              <a:spcBef>
                <a:spcPct val="30000"/>
              </a:spcBef>
              <a:defRPr/>
            </a:pPr>
            <a:r>
              <a:rPr lang="en-US" sz="2400" dirty="0"/>
              <a:t>When a participant is performing collection activities </a:t>
            </a:r>
            <a:r>
              <a:rPr lang="en-US" sz="2400" dirty="0">
                <a:solidFill>
                  <a:srgbClr val="FF66FF"/>
                </a:solidFill>
              </a:rPr>
              <a:t>on behalf of DOR</a:t>
            </a:r>
            <a:r>
              <a:rPr lang="en-US" sz="2400" dirty="0">
                <a:solidFill>
                  <a:srgbClr val="00FF00"/>
                </a:solidFill>
              </a:rPr>
              <a:t> </a:t>
            </a:r>
            <a:r>
              <a:rPr lang="en-US" sz="2400" dirty="0"/>
              <a:t>on a private case when notified of the moment, the activity being performed should be described in the </a:t>
            </a:r>
            <a:r>
              <a:rPr lang="en-US" sz="2400" b="1" dirty="0"/>
              <a:t>Comment</a:t>
            </a:r>
            <a:r>
              <a:rPr lang="en-US" sz="2400" dirty="0"/>
              <a:t> field, e.g. “Collection on IV-D account on private case”</a:t>
            </a:r>
          </a:p>
          <a:p>
            <a:pPr eaLnBrk="1" hangingPunct="1">
              <a:spcBef>
                <a:spcPct val="50000"/>
              </a:spcBef>
              <a:defRPr/>
            </a:pPr>
            <a:r>
              <a:rPr lang="en-US" sz="2400" dirty="0"/>
              <a:t>Additional information that the participant, Delegate or supervisor feels is relevant</a:t>
            </a:r>
          </a:p>
          <a:p>
            <a:pPr eaLnBrk="1" hangingPunct="1">
              <a:spcBef>
                <a:spcPct val="50000"/>
              </a:spcBef>
              <a:defRPr/>
            </a:pPr>
            <a:r>
              <a:rPr lang="en-US" sz="2400" dirty="0"/>
              <a:t>A comment field is included next to the Non-CSE Work activity for the county’s review, but is not a required entry for DOR purposes of determining if a submitted response is valid </a:t>
            </a:r>
          </a:p>
        </p:txBody>
      </p:sp>
      <p:pic>
        <p:nvPicPr>
          <p:cNvPr id="77829" name="Picture 1">
            <a:extLst>
              <a:ext uri="{FF2B5EF4-FFF2-40B4-BE49-F238E27FC236}">
                <a16:creationId xmlns:a16="http://schemas.microsoft.com/office/drawing/2014/main" id="{AE06F78E-C7A7-4427-8F00-3051DE1CFD4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61338" y="5449888"/>
            <a:ext cx="6699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9DCFD418-A1C6-45E0-8DEB-267FDC615647}"/>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7A6ACC2D-2F35-40C6-A759-673D3E9D2EBA}" type="slidenum">
              <a:rPr lang="en-US" altLang="en-US" smtClean="0"/>
              <a:pPr>
                <a:defRPr/>
              </a:pPr>
              <a:t>38</a:t>
            </a:fld>
            <a:endParaRPr lang="en-US" altLang="en-US" dirty="0"/>
          </a:p>
        </p:txBody>
      </p:sp>
      <p:sp>
        <p:nvSpPr>
          <p:cNvPr id="1608706" name="Rectangle 2">
            <a:extLst>
              <a:ext uri="{FF2B5EF4-FFF2-40B4-BE49-F238E27FC236}">
                <a16:creationId xmlns:a16="http://schemas.microsoft.com/office/drawing/2014/main" id="{B13A0DA9-D06B-49F1-8A02-42FEC2F949C8}"/>
              </a:ext>
            </a:extLst>
          </p:cNvPr>
          <p:cNvSpPr>
            <a:spLocks noGrp="1" noChangeArrowheads="1"/>
          </p:cNvSpPr>
          <p:nvPr>
            <p:ph type="title"/>
          </p:nvPr>
        </p:nvSpPr>
        <p:spPr/>
        <p:txBody>
          <a:bodyPr/>
          <a:lstStyle/>
          <a:p>
            <a:pPr eaLnBrk="1" hangingPunct="1">
              <a:defRPr/>
            </a:pPr>
            <a:r>
              <a:rPr lang="en-US" sz="4000" dirty="0"/>
              <a:t>Maintaining an </a:t>
            </a:r>
            <a:br>
              <a:rPr lang="en-US" sz="4000" dirty="0"/>
            </a:br>
            <a:r>
              <a:rPr lang="en-US" sz="4000" b="1" dirty="0"/>
              <a:t>Out-of-Office (OOO) Time Diary</a:t>
            </a:r>
          </a:p>
        </p:txBody>
      </p:sp>
      <p:sp>
        <p:nvSpPr>
          <p:cNvPr id="1608707" name="Rectangle 3">
            <a:extLst>
              <a:ext uri="{FF2B5EF4-FFF2-40B4-BE49-F238E27FC236}">
                <a16:creationId xmlns:a16="http://schemas.microsoft.com/office/drawing/2014/main" id="{67B09BE7-D038-488F-964D-51A3F981C7BE}"/>
              </a:ext>
            </a:extLst>
          </p:cNvPr>
          <p:cNvSpPr>
            <a:spLocks noGrp="1" noChangeArrowheads="1"/>
          </p:cNvSpPr>
          <p:nvPr>
            <p:ph type="body" idx="1"/>
          </p:nvPr>
        </p:nvSpPr>
        <p:spPr>
          <a:xfrm>
            <a:off x="457200" y="2057400"/>
            <a:ext cx="8001000" cy="4572000"/>
          </a:xfrm>
        </p:spPr>
        <p:txBody>
          <a:bodyPr/>
          <a:lstStyle/>
          <a:p>
            <a:pPr eaLnBrk="1" hangingPunct="1">
              <a:lnSpc>
                <a:spcPct val="90000"/>
              </a:lnSpc>
              <a:spcBef>
                <a:spcPct val="80000"/>
              </a:spcBef>
              <a:defRPr/>
            </a:pPr>
            <a:r>
              <a:rPr lang="en-US" sz="2400" dirty="0"/>
              <a:t>The </a:t>
            </a:r>
            <a:r>
              <a:rPr lang="en-US" sz="2400" b="1" dirty="0"/>
              <a:t>Out-of-Office Time Diary</a:t>
            </a:r>
            <a:r>
              <a:rPr lang="en-US" sz="2400" dirty="0"/>
              <a:t> is a DOR-provided form</a:t>
            </a:r>
          </a:p>
          <a:p>
            <a:pPr eaLnBrk="1" hangingPunct="1">
              <a:lnSpc>
                <a:spcPct val="90000"/>
              </a:lnSpc>
              <a:spcBef>
                <a:spcPct val="80000"/>
              </a:spcBef>
              <a:defRPr/>
            </a:pPr>
            <a:r>
              <a:rPr lang="en-US" sz="2400" dirty="0"/>
              <a:t>In order to cure any possible non-responses, the participant must maintain the </a:t>
            </a:r>
            <a:r>
              <a:rPr lang="en-US" sz="2400" b="1" dirty="0"/>
              <a:t>Out-of-Office Time Diary</a:t>
            </a:r>
            <a:r>
              <a:rPr lang="en-US" sz="2400" dirty="0"/>
              <a:t> whenever they are working outside of the office or working in an area which is not accessible to email notification</a:t>
            </a:r>
          </a:p>
          <a:p>
            <a:pPr eaLnBrk="1" hangingPunct="1">
              <a:lnSpc>
                <a:spcPct val="90000"/>
              </a:lnSpc>
              <a:spcBef>
                <a:spcPct val="80000"/>
              </a:spcBef>
              <a:defRPr/>
            </a:pPr>
            <a:r>
              <a:rPr lang="en-US" sz="2400" dirty="0"/>
              <a:t>The participant must submit the Out-of-Office Time Diary to their Delegate or Deputy in order that an Out-of-Office Response can be submitted prior to 12:00 PM on the business day following the moment </a:t>
            </a:r>
          </a:p>
        </p:txBody>
      </p:sp>
      <p:pic>
        <p:nvPicPr>
          <p:cNvPr id="79877" name="Picture 1">
            <a:extLst>
              <a:ext uri="{FF2B5EF4-FFF2-40B4-BE49-F238E27FC236}">
                <a16:creationId xmlns:a16="http://schemas.microsoft.com/office/drawing/2014/main" id="{2E81DDA8-74AD-4C51-A9B4-93C81EFFD3A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52388"/>
            <a:ext cx="6699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F76F6A9-2264-4105-9725-9135E5CA3832}"/>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2271567E-40F5-484E-B354-ECD5881FF2C7}" type="slidenum">
              <a:rPr lang="en-US" altLang="en-US" smtClean="0"/>
              <a:pPr>
                <a:defRPr/>
              </a:pPr>
              <a:t>39</a:t>
            </a:fld>
            <a:endParaRPr lang="en-US" altLang="en-US" dirty="0"/>
          </a:p>
        </p:txBody>
      </p:sp>
      <p:sp>
        <p:nvSpPr>
          <p:cNvPr id="1569794" name="Rectangle 2">
            <a:extLst>
              <a:ext uri="{FF2B5EF4-FFF2-40B4-BE49-F238E27FC236}">
                <a16:creationId xmlns:a16="http://schemas.microsoft.com/office/drawing/2014/main" id="{9A659EF1-8F1B-433C-9BA4-F254D7E1C370}"/>
              </a:ext>
            </a:extLst>
          </p:cNvPr>
          <p:cNvSpPr>
            <a:spLocks noGrp="1" noChangeArrowheads="1"/>
          </p:cNvSpPr>
          <p:nvPr>
            <p:ph type="title"/>
          </p:nvPr>
        </p:nvSpPr>
        <p:spPr/>
        <p:txBody>
          <a:bodyPr/>
          <a:lstStyle/>
          <a:p>
            <a:pPr eaLnBrk="1" hangingPunct="1">
              <a:defRPr/>
            </a:pPr>
            <a:r>
              <a:rPr lang="en-US" sz="4000" dirty="0"/>
              <a:t>Maintaining an </a:t>
            </a:r>
            <a:br>
              <a:rPr lang="en-US" sz="4000" dirty="0"/>
            </a:br>
            <a:r>
              <a:rPr lang="en-US" sz="4000" b="1" dirty="0"/>
              <a:t>Out-of-Office (OOO) Time Diary</a:t>
            </a:r>
          </a:p>
        </p:txBody>
      </p:sp>
      <p:sp>
        <p:nvSpPr>
          <p:cNvPr id="1569795" name="Rectangle 3">
            <a:extLst>
              <a:ext uri="{FF2B5EF4-FFF2-40B4-BE49-F238E27FC236}">
                <a16:creationId xmlns:a16="http://schemas.microsoft.com/office/drawing/2014/main" id="{EC30EF72-B6EE-4238-BFFA-39FC23B76543}"/>
              </a:ext>
            </a:extLst>
          </p:cNvPr>
          <p:cNvSpPr>
            <a:spLocks noGrp="1" noChangeArrowheads="1"/>
          </p:cNvSpPr>
          <p:nvPr>
            <p:ph type="body" idx="1"/>
          </p:nvPr>
        </p:nvSpPr>
        <p:spPr>
          <a:xfrm>
            <a:off x="457200" y="1600200"/>
            <a:ext cx="8229600" cy="5257800"/>
          </a:xfrm>
        </p:spPr>
        <p:txBody>
          <a:bodyPr/>
          <a:lstStyle/>
          <a:p>
            <a:pPr eaLnBrk="1" hangingPunct="1">
              <a:lnSpc>
                <a:spcPct val="80000"/>
              </a:lnSpc>
              <a:spcBef>
                <a:spcPct val="40000"/>
              </a:spcBef>
              <a:defRPr/>
            </a:pPr>
            <a:r>
              <a:rPr lang="en-US" sz="2000" dirty="0"/>
              <a:t>The OOO </a:t>
            </a:r>
            <a:r>
              <a:rPr lang="en-US" sz="2000" b="1" dirty="0"/>
              <a:t>Time Diary </a:t>
            </a:r>
            <a:r>
              <a:rPr lang="en-US" sz="2000" dirty="0"/>
              <a:t>is maintained during the time the participant is working outside of the office</a:t>
            </a:r>
          </a:p>
          <a:p>
            <a:pPr eaLnBrk="1" hangingPunct="1">
              <a:lnSpc>
                <a:spcPct val="80000"/>
              </a:lnSpc>
              <a:spcBef>
                <a:spcPct val="40000"/>
              </a:spcBef>
              <a:defRPr/>
            </a:pPr>
            <a:r>
              <a:rPr lang="en-US" sz="2000" dirty="0"/>
              <a:t>A line entry should be created </a:t>
            </a:r>
          </a:p>
          <a:p>
            <a:pPr marL="1028700" lvl="1" indent="-571500" eaLnBrk="1" hangingPunct="1">
              <a:lnSpc>
                <a:spcPct val="80000"/>
              </a:lnSpc>
              <a:spcBef>
                <a:spcPct val="40000"/>
              </a:spcBef>
              <a:defRPr/>
            </a:pPr>
            <a:r>
              <a:rPr lang="en-US" sz="2000" dirty="0"/>
              <a:t>For the first </a:t>
            </a:r>
            <a:r>
              <a:rPr lang="en-US" sz="2000" b="1" dirty="0"/>
              <a:t>Activity </a:t>
            </a:r>
          </a:p>
          <a:p>
            <a:pPr marL="1028700" lvl="1" indent="-571500" eaLnBrk="1" hangingPunct="1">
              <a:lnSpc>
                <a:spcPct val="80000"/>
              </a:lnSpc>
              <a:spcBef>
                <a:spcPct val="40000"/>
              </a:spcBef>
              <a:defRPr/>
            </a:pPr>
            <a:r>
              <a:rPr lang="en-US" sz="2000" dirty="0"/>
              <a:t>Whenever the </a:t>
            </a:r>
            <a:r>
              <a:rPr lang="en-US" sz="2000" b="1" dirty="0"/>
              <a:t>Activity</a:t>
            </a:r>
            <a:r>
              <a:rPr lang="en-US" sz="2000" dirty="0"/>
              <a:t> changes</a:t>
            </a:r>
          </a:p>
          <a:p>
            <a:pPr eaLnBrk="1" hangingPunct="1">
              <a:lnSpc>
                <a:spcPct val="80000"/>
              </a:lnSpc>
              <a:spcBef>
                <a:spcPct val="40000"/>
              </a:spcBef>
              <a:defRPr/>
            </a:pPr>
            <a:r>
              <a:rPr lang="en-US" sz="2000" dirty="0"/>
              <a:t>Each line entry will include</a:t>
            </a:r>
          </a:p>
          <a:p>
            <a:pPr marL="1028700" lvl="1" indent="-571500" eaLnBrk="1" hangingPunct="1">
              <a:lnSpc>
                <a:spcPct val="80000"/>
              </a:lnSpc>
              <a:spcBef>
                <a:spcPct val="40000"/>
              </a:spcBef>
              <a:defRPr/>
            </a:pPr>
            <a:r>
              <a:rPr lang="en-US" sz="2000" dirty="0"/>
              <a:t>The start and end time of the period covered</a:t>
            </a:r>
          </a:p>
          <a:p>
            <a:pPr marL="1028700" lvl="1" indent="-571500" eaLnBrk="1" hangingPunct="1">
              <a:lnSpc>
                <a:spcPct val="80000"/>
              </a:lnSpc>
              <a:spcBef>
                <a:spcPct val="40000"/>
              </a:spcBef>
              <a:defRPr/>
            </a:pPr>
            <a:r>
              <a:rPr lang="en-US" sz="2000" dirty="0"/>
              <a:t>An </a:t>
            </a:r>
            <a:r>
              <a:rPr lang="en-US" sz="2000" b="1" dirty="0"/>
              <a:t>X</a:t>
            </a:r>
            <a:r>
              <a:rPr lang="en-US" sz="2000" dirty="0"/>
              <a:t> in one and only one </a:t>
            </a:r>
            <a:r>
              <a:rPr lang="en-US" sz="2000" b="1" dirty="0"/>
              <a:t>Activity</a:t>
            </a:r>
            <a:r>
              <a:rPr lang="en-US" sz="2000" dirty="0"/>
              <a:t> box</a:t>
            </a:r>
          </a:p>
          <a:p>
            <a:pPr marL="1028700" lvl="1" indent="-571500" eaLnBrk="1" hangingPunct="1">
              <a:lnSpc>
                <a:spcPct val="80000"/>
              </a:lnSpc>
              <a:spcBef>
                <a:spcPct val="40000"/>
              </a:spcBef>
              <a:defRPr/>
            </a:pPr>
            <a:r>
              <a:rPr lang="en-US" sz="2000" dirty="0"/>
              <a:t>At least one case number worked on during that period, if applicable </a:t>
            </a:r>
          </a:p>
          <a:p>
            <a:pPr marL="1028700" lvl="1" indent="-571500" eaLnBrk="1" hangingPunct="1">
              <a:lnSpc>
                <a:spcPct val="80000"/>
              </a:lnSpc>
              <a:spcBef>
                <a:spcPct val="40000"/>
              </a:spcBef>
              <a:defRPr/>
            </a:pPr>
            <a:r>
              <a:rPr lang="en-US" sz="2000" dirty="0"/>
              <a:t>A description of the activity being performed</a:t>
            </a:r>
          </a:p>
          <a:p>
            <a:pPr eaLnBrk="1" hangingPunct="1">
              <a:lnSpc>
                <a:spcPct val="80000"/>
              </a:lnSpc>
              <a:spcBef>
                <a:spcPct val="40000"/>
              </a:spcBef>
              <a:defRPr/>
            </a:pPr>
            <a:r>
              <a:rPr lang="en-US" sz="2000" dirty="0"/>
              <a:t>Entries should be recorded</a:t>
            </a:r>
          </a:p>
          <a:p>
            <a:pPr marL="1028700" lvl="1" indent="-571500" eaLnBrk="1" hangingPunct="1">
              <a:lnSpc>
                <a:spcPct val="80000"/>
              </a:lnSpc>
              <a:spcBef>
                <a:spcPct val="40000"/>
              </a:spcBef>
              <a:defRPr/>
            </a:pPr>
            <a:r>
              <a:rPr lang="en-US" sz="2000" dirty="0"/>
              <a:t>When the </a:t>
            </a:r>
            <a:r>
              <a:rPr lang="en-US" sz="2000" b="1" dirty="0"/>
              <a:t>Activity</a:t>
            </a:r>
            <a:r>
              <a:rPr lang="en-US" sz="2000" dirty="0"/>
              <a:t> changes, but</a:t>
            </a:r>
          </a:p>
          <a:p>
            <a:pPr marL="1028700" lvl="1" indent="-571500" eaLnBrk="1" hangingPunct="1">
              <a:lnSpc>
                <a:spcPct val="80000"/>
              </a:lnSpc>
              <a:spcBef>
                <a:spcPct val="40000"/>
              </a:spcBef>
              <a:defRPr/>
            </a:pPr>
            <a:r>
              <a:rPr lang="en-US" sz="2000" dirty="0"/>
              <a:t>No less frequently than every 30 minutes if the </a:t>
            </a:r>
            <a:r>
              <a:rPr lang="en-US" sz="2000" b="1" dirty="0"/>
              <a:t>Activity</a:t>
            </a:r>
            <a:r>
              <a:rPr lang="en-US" sz="2000" dirty="0"/>
              <a:t> lasts more than 30 minutes</a:t>
            </a:r>
          </a:p>
        </p:txBody>
      </p:sp>
      <p:pic>
        <p:nvPicPr>
          <p:cNvPr id="81925" name="Picture 1">
            <a:extLst>
              <a:ext uri="{FF2B5EF4-FFF2-40B4-BE49-F238E27FC236}">
                <a16:creationId xmlns:a16="http://schemas.microsoft.com/office/drawing/2014/main" id="{A16465AD-22F1-42AF-8A09-D97CAB2E6F0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112713"/>
            <a:ext cx="6699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73F2044-30D0-4646-9977-915768CCF999}"/>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22DE4C10-834D-48D8-8E55-657008E52B8A}" type="slidenum">
              <a:rPr lang="en-US" altLang="en-US" smtClean="0"/>
              <a:pPr>
                <a:defRPr/>
              </a:pPr>
              <a:t>4</a:t>
            </a:fld>
            <a:endParaRPr lang="en-US" altLang="en-US" dirty="0"/>
          </a:p>
        </p:txBody>
      </p:sp>
      <p:sp>
        <p:nvSpPr>
          <p:cNvPr id="1123330" name="Rectangle 2">
            <a:extLst>
              <a:ext uri="{FF2B5EF4-FFF2-40B4-BE49-F238E27FC236}">
                <a16:creationId xmlns:a16="http://schemas.microsoft.com/office/drawing/2014/main" id="{7A9ECCA5-9EB3-48F4-9FDF-980248D3CF4B}"/>
              </a:ext>
            </a:extLst>
          </p:cNvPr>
          <p:cNvSpPr>
            <a:spLocks noGrp="1" noChangeArrowheads="1"/>
          </p:cNvSpPr>
          <p:nvPr>
            <p:ph type="title"/>
          </p:nvPr>
        </p:nvSpPr>
        <p:spPr>
          <a:xfrm>
            <a:off x="304800" y="457200"/>
            <a:ext cx="8382000" cy="1139825"/>
          </a:xfrm>
        </p:spPr>
        <p:txBody>
          <a:bodyPr/>
          <a:lstStyle/>
          <a:p>
            <a:pPr eaLnBrk="1" hangingPunct="1">
              <a:defRPr/>
            </a:pPr>
            <a:r>
              <a:rPr lang="en-US" sz="3600" dirty="0"/>
              <a:t>Why is my office required to participate in Random Moment Sampling?</a:t>
            </a:r>
          </a:p>
        </p:txBody>
      </p:sp>
      <p:sp>
        <p:nvSpPr>
          <p:cNvPr id="1123331" name="Rectangle 3">
            <a:extLst>
              <a:ext uri="{FF2B5EF4-FFF2-40B4-BE49-F238E27FC236}">
                <a16:creationId xmlns:a16="http://schemas.microsoft.com/office/drawing/2014/main" id="{0FDAA3BB-6576-409D-B90B-37C14E809117}"/>
              </a:ext>
            </a:extLst>
          </p:cNvPr>
          <p:cNvSpPr>
            <a:spLocks noGrp="1" noChangeArrowheads="1"/>
          </p:cNvSpPr>
          <p:nvPr>
            <p:ph type="body" idx="1"/>
          </p:nvPr>
        </p:nvSpPr>
        <p:spPr>
          <a:xfrm>
            <a:off x="457200" y="2286000"/>
            <a:ext cx="8001000" cy="3962400"/>
          </a:xfrm>
        </p:spPr>
        <p:txBody>
          <a:bodyPr/>
          <a:lstStyle/>
          <a:p>
            <a:pPr eaLnBrk="1" hangingPunct="1">
              <a:lnSpc>
                <a:spcPct val="125000"/>
              </a:lnSpc>
              <a:spcBef>
                <a:spcPct val="75000"/>
              </a:spcBef>
              <a:defRPr/>
            </a:pPr>
            <a:r>
              <a:rPr lang="en-US" sz="2000" dirty="0"/>
              <a:t>The Federal Regional Office of the Administration for Children and Families (ACF) required, and subsequently approved, the use of a random moment sampling methodology to allocate Clerk costs to determine the portion that is attributable to IV-D Child Support, and therefore eligible for Federal Financial Participation (FFP)</a:t>
            </a:r>
          </a:p>
          <a:p>
            <a:pPr eaLnBrk="1" hangingPunct="1">
              <a:lnSpc>
                <a:spcPct val="125000"/>
              </a:lnSpc>
              <a:spcBef>
                <a:spcPct val="75000"/>
              </a:spcBef>
              <a:defRPr/>
            </a:pPr>
            <a:r>
              <a:rPr lang="en-US" sz="2000" dirty="0"/>
              <a:t>Resolve OCSE audit finding in accordance with directions from the Federal Regional Office of the Administration for Children and Families</a:t>
            </a:r>
          </a:p>
        </p:txBody>
      </p:sp>
      <p:pic>
        <p:nvPicPr>
          <p:cNvPr id="10245" name="Picture 1">
            <a:extLst>
              <a:ext uri="{FF2B5EF4-FFF2-40B4-BE49-F238E27FC236}">
                <a16:creationId xmlns:a16="http://schemas.microsoft.com/office/drawing/2014/main" id="{93256729-9C77-4E96-859A-8BAC143C5E5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89913" y="5294313"/>
            <a:ext cx="665162"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7">
            <a:extLst>
              <a:ext uri="{FF2B5EF4-FFF2-40B4-BE49-F238E27FC236}">
                <a16:creationId xmlns:a16="http://schemas.microsoft.com/office/drawing/2014/main" id="{B06D7788-5EA3-4F8C-B709-4B85B62126F9}"/>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04B37717-BBF7-4166-94B5-47B158E02659}" type="slidenum">
              <a:rPr lang="en-US" altLang="en-US" smtClean="0"/>
              <a:pPr>
                <a:defRPr/>
              </a:pPr>
              <a:t>40</a:t>
            </a:fld>
            <a:endParaRPr lang="en-US" altLang="en-US" dirty="0"/>
          </a:p>
        </p:txBody>
      </p:sp>
      <p:sp>
        <p:nvSpPr>
          <p:cNvPr id="1618946" name="Rectangle 2">
            <a:extLst>
              <a:ext uri="{FF2B5EF4-FFF2-40B4-BE49-F238E27FC236}">
                <a16:creationId xmlns:a16="http://schemas.microsoft.com/office/drawing/2014/main" id="{B687256B-800D-4185-AD54-1D0E42DA1239}"/>
              </a:ext>
            </a:extLst>
          </p:cNvPr>
          <p:cNvSpPr>
            <a:spLocks noGrp="1" noChangeArrowheads="1"/>
          </p:cNvSpPr>
          <p:nvPr>
            <p:ph type="title"/>
          </p:nvPr>
        </p:nvSpPr>
        <p:spPr>
          <a:xfrm>
            <a:off x="228600" y="112713"/>
            <a:ext cx="8610600" cy="1139825"/>
          </a:xfrm>
        </p:spPr>
        <p:txBody>
          <a:bodyPr/>
          <a:lstStyle/>
          <a:p>
            <a:pPr eaLnBrk="1" hangingPunct="1">
              <a:defRPr/>
            </a:pPr>
            <a:r>
              <a:rPr lang="en-US" sz="4000" b="1" dirty="0"/>
              <a:t>Out-of-Office Time Diary </a:t>
            </a:r>
            <a:r>
              <a:rPr lang="en-US" sz="4000" dirty="0"/>
              <a:t>Example</a:t>
            </a:r>
            <a:endParaRPr lang="en-US" sz="4000" b="1" dirty="0"/>
          </a:p>
        </p:txBody>
      </p:sp>
      <p:graphicFrame>
        <p:nvGraphicFramePr>
          <p:cNvPr id="83972" name="Object 9">
            <a:extLst>
              <a:ext uri="{FF2B5EF4-FFF2-40B4-BE49-F238E27FC236}">
                <a16:creationId xmlns:a16="http://schemas.microsoft.com/office/drawing/2014/main" id="{906AE84E-A7E4-4E0A-90E4-E9AA4B6B2E7B}"/>
              </a:ext>
            </a:extLst>
          </p:cNvPr>
          <p:cNvGraphicFramePr>
            <a:graphicFrameLocks noGrp="1" noChangeAspect="1"/>
          </p:cNvGraphicFramePr>
          <p:nvPr>
            <p:ph sz="quarter" idx="3"/>
          </p:nvPr>
        </p:nvGraphicFramePr>
        <p:xfrm>
          <a:off x="838200" y="1371600"/>
          <a:ext cx="7658100" cy="5322888"/>
        </p:xfrm>
        <a:graphic>
          <a:graphicData uri="http://schemas.openxmlformats.org/presentationml/2006/ole">
            <mc:AlternateContent xmlns:mc="http://schemas.openxmlformats.org/markup-compatibility/2006">
              <mc:Choice xmlns:v="urn:schemas-microsoft-com:vml" Requires="v">
                <p:oleObj spid="_x0000_s1026" name="Photo Editor Photo" r:id="rId4" imgW="5877745" imgH="4086795" progId="MSPhotoEd.3">
                  <p:embed/>
                </p:oleObj>
              </mc:Choice>
              <mc:Fallback>
                <p:oleObj name="Photo Editor Photo" r:id="rId4" imgW="5877745" imgH="4086795" progId="MSPhotoEd.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371600"/>
                        <a:ext cx="7658100" cy="53228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83973" name="Oval 11">
            <a:extLst>
              <a:ext uri="{FF2B5EF4-FFF2-40B4-BE49-F238E27FC236}">
                <a16:creationId xmlns:a16="http://schemas.microsoft.com/office/drawing/2014/main" id="{6853D5DF-5AD9-498E-B420-78499E354AEF}"/>
              </a:ext>
            </a:extLst>
          </p:cNvPr>
          <p:cNvSpPr>
            <a:spLocks noChangeArrowheads="1"/>
          </p:cNvSpPr>
          <p:nvPr/>
        </p:nvSpPr>
        <p:spPr bwMode="auto">
          <a:xfrm>
            <a:off x="3022600" y="6273800"/>
            <a:ext cx="533400" cy="533400"/>
          </a:xfrm>
          <a:prstGeom prst="ellipse">
            <a:avLst/>
          </a:prstGeom>
          <a:noFill/>
          <a:ln w="76200" algn="ctr">
            <a:solidFill>
              <a:srgbClr val="00CC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pPr>
            <a:endParaRPr lang="en-US" altLang="en-US" sz="1800" dirty="0"/>
          </a:p>
        </p:txBody>
      </p:sp>
      <p:sp>
        <p:nvSpPr>
          <p:cNvPr id="1618956" name="Text Box 12">
            <a:extLst>
              <a:ext uri="{FF2B5EF4-FFF2-40B4-BE49-F238E27FC236}">
                <a16:creationId xmlns:a16="http://schemas.microsoft.com/office/drawing/2014/main" id="{E54C5892-4E21-4383-8A80-CABF00330F5F}"/>
              </a:ext>
            </a:extLst>
          </p:cNvPr>
          <p:cNvSpPr txBox="1">
            <a:spLocks noChangeArrowheads="1"/>
          </p:cNvSpPr>
          <p:nvPr/>
        </p:nvSpPr>
        <p:spPr bwMode="auto">
          <a:xfrm>
            <a:off x="0" y="4953000"/>
            <a:ext cx="914400" cy="1552575"/>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18900000" scaled="1"/>
                </a:gradFill>
              </a14:hiddenFill>
            </a:ext>
            <a:ext uri="{91240B29-F687-4F45-9708-019B960494DF}">
              <a14:hiddenLine xmlns:a14="http://schemas.microsoft.com/office/drawing/2010/main" w="762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1200" b="1" dirty="0">
                <a:solidFill>
                  <a:srgbClr val="00CCFF"/>
                </a:solidFill>
                <a:effectLst>
                  <a:outerShdw blurRad="38100" dist="38100" dir="2700000" algn="tl">
                    <a:srgbClr val="000000"/>
                  </a:outerShdw>
                </a:effectLst>
                <a:latin typeface="Arial" charset="0"/>
              </a:rPr>
              <a:t>Used because entire day’s activities were CSE-related</a:t>
            </a:r>
          </a:p>
        </p:txBody>
      </p:sp>
      <p:sp>
        <p:nvSpPr>
          <p:cNvPr id="1618960" name="Text Box 16">
            <a:extLst>
              <a:ext uri="{FF2B5EF4-FFF2-40B4-BE49-F238E27FC236}">
                <a16:creationId xmlns:a16="http://schemas.microsoft.com/office/drawing/2014/main" id="{59659374-8ADE-4A4A-80B3-9457F6051FB5}"/>
              </a:ext>
            </a:extLst>
          </p:cNvPr>
          <p:cNvSpPr txBox="1">
            <a:spLocks noChangeArrowheads="1"/>
          </p:cNvSpPr>
          <p:nvPr/>
        </p:nvSpPr>
        <p:spPr bwMode="auto">
          <a:xfrm>
            <a:off x="936625" y="1058863"/>
            <a:ext cx="184150" cy="30480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18900000" scaled="1"/>
                </a:gradFill>
              </a14:hiddenFill>
            </a:ext>
            <a:ext uri="{91240B29-F687-4F45-9708-019B960494DF}">
              <a14:hiddenLine xmlns:a14="http://schemas.microsoft.com/office/drawing/2010/main" w="762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endParaRPr lang="en-US" sz="1400" dirty="0">
              <a:solidFill>
                <a:srgbClr val="FFCC00"/>
              </a:solidFill>
              <a:effectLst>
                <a:outerShdw blurRad="38100" dist="38100" dir="2700000" algn="tl">
                  <a:srgbClr val="000000"/>
                </a:outerShdw>
              </a:effectLst>
              <a:latin typeface="Arial" charset="0"/>
            </a:endParaRPr>
          </a:p>
        </p:txBody>
      </p:sp>
      <p:sp>
        <p:nvSpPr>
          <p:cNvPr id="1618961" name="Text Box 17">
            <a:extLst>
              <a:ext uri="{FF2B5EF4-FFF2-40B4-BE49-F238E27FC236}">
                <a16:creationId xmlns:a16="http://schemas.microsoft.com/office/drawing/2014/main" id="{FF688964-EF30-4E07-8A43-E9AEEE3AFC01}"/>
              </a:ext>
            </a:extLst>
          </p:cNvPr>
          <p:cNvSpPr txBox="1">
            <a:spLocks noChangeArrowheads="1"/>
          </p:cNvSpPr>
          <p:nvPr/>
        </p:nvSpPr>
        <p:spPr bwMode="auto">
          <a:xfrm>
            <a:off x="2438400" y="990600"/>
            <a:ext cx="4224233" cy="369332"/>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18900000" scaled="1"/>
                </a:gradFill>
              </a14:hiddenFill>
            </a:ext>
            <a:ext uri="{91240B29-F687-4F45-9708-019B960494DF}">
              <a14:hiddenLine xmlns:a14="http://schemas.microsoft.com/office/drawing/2010/main" w="762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dirty="0">
                <a:effectLst>
                  <a:outerShdw blurRad="38100" dist="38100" dir="2700000" algn="tl">
                    <a:srgbClr val="000000"/>
                  </a:outerShdw>
                </a:effectLst>
                <a:latin typeface="Arial" charset="0"/>
              </a:rPr>
              <a:t>The actual diaries can be hand-written</a:t>
            </a:r>
          </a:p>
        </p:txBody>
      </p:sp>
      <p:pic>
        <p:nvPicPr>
          <p:cNvPr id="83977" name="Picture 1">
            <a:extLst>
              <a:ext uri="{FF2B5EF4-FFF2-40B4-BE49-F238E27FC236}">
                <a16:creationId xmlns:a16="http://schemas.microsoft.com/office/drawing/2014/main" id="{37D3FDB9-7761-429F-B8B7-6876D6945FB5}"/>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84138" y="1173163"/>
            <a:ext cx="66992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67FC099-F2E9-4D54-B2A9-C594CC8129AE}"/>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AA60A4CA-8965-4FF2-847C-2B1EA3E1A6B9}" type="slidenum">
              <a:rPr lang="en-US" altLang="en-US" smtClean="0"/>
              <a:pPr>
                <a:defRPr/>
              </a:pPr>
              <a:t>41</a:t>
            </a:fld>
            <a:endParaRPr lang="en-US" altLang="en-US" dirty="0"/>
          </a:p>
        </p:txBody>
      </p:sp>
      <p:sp>
        <p:nvSpPr>
          <p:cNvPr id="1573890" name="Rectangle 2">
            <a:extLst>
              <a:ext uri="{FF2B5EF4-FFF2-40B4-BE49-F238E27FC236}">
                <a16:creationId xmlns:a16="http://schemas.microsoft.com/office/drawing/2014/main" id="{E086CFD1-A247-4EFE-9D3A-4A114B9B5E68}"/>
              </a:ext>
            </a:extLst>
          </p:cNvPr>
          <p:cNvSpPr>
            <a:spLocks noGrp="1" noChangeArrowheads="1"/>
          </p:cNvSpPr>
          <p:nvPr>
            <p:ph type="title"/>
          </p:nvPr>
        </p:nvSpPr>
        <p:spPr>
          <a:xfrm>
            <a:off x="304800" y="304800"/>
            <a:ext cx="8686800" cy="1139825"/>
          </a:xfrm>
        </p:spPr>
        <p:txBody>
          <a:bodyPr/>
          <a:lstStyle/>
          <a:p>
            <a:pPr eaLnBrk="1" hangingPunct="1">
              <a:defRPr/>
            </a:pPr>
            <a:r>
              <a:rPr lang="en-US" sz="4000" dirty="0"/>
              <a:t>Submitting the</a:t>
            </a:r>
            <a:br>
              <a:rPr lang="en-US" sz="4000" dirty="0"/>
            </a:br>
            <a:r>
              <a:rPr lang="en-US" sz="4000" b="1" dirty="0"/>
              <a:t>Out-of-Office</a:t>
            </a:r>
            <a:r>
              <a:rPr lang="en-US" sz="4000" dirty="0"/>
              <a:t> Form</a:t>
            </a:r>
          </a:p>
        </p:txBody>
      </p:sp>
      <p:sp>
        <p:nvSpPr>
          <p:cNvPr id="1573891" name="Rectangle 3">
            <a:extLst>
              <a:ext uri="{FF2B5EF4-FFF2-40B4-BE49-F238E27FC236}">
                <a16:creationId xmlns:a16="http://schemas.microsoft.com/office/drawing/2014/main" id="{E0A40C91-B210-49C3-8769-D22226DC6490}"/>
              </a:ext>
            </a:extLst>
          </p:cNvPr>
          <p:cNvSpPr>
            <a:spLocks noGrp="1" noChangeArrowheads="1"/>
          </p:cNvSpPr>
          <p:nvPr>
            <p:ph type="body" idx="1"/>
          </p:nvPr>
        </p:nvSpPr>
        <p:spPr>
          <a:xfrm>
            <a:off x="685800" y="1676400"/>
            <a:ext cx="7924800" cy="4953000"/>
          </a:xfrm>
        </p:spPr>
        <p:txBody>
          <a:bodyPr/>
          <a:lstStyle/>
          <a:p>
            <a:pPr eaLnBrk="1" hangingPunct="1">
              <a:lnSpc>
                <a:spcPct val="80000"/>
              </a:lnSpc>
              <a:spcBef>
                <a:spcPct val="50000"/>
              </a:spcBef>
              <a:defRPr/>
            </a:pPr>
            <a:r>
              <a:rPr lang="en-US" sz="2100" dirty="0"/>
              <a:t>Upon returning to the office, the participant checks their email to determine if any moments occurred during her/his absence</a:t>
            </a:r>
          </a:p>
          <a:p>
            <a:pPr eaLnBrk="1" hangingPunct="1">
              <a:lnSpc>
                <a:spcPct val="80000"/>
              </a:lnSpc>
              <a:spcBef>
                <a:spcPct val="50000"/>
              </a:spcBef>
              <a:defRPr/>
            </a:pPr>
            <a:r>
              <a:rPr lang="en-US" sz="2100" dirty="0"/>
              <a:t>The Delegate must cure the missed moment using the information contained in the participant’s </a:t>
            </a:r>
            <a:r>
              <a:rPr lang="en-US" sz="2100" b="1" dirty="0"/>
              <a:t>Out of Office </a:t>
            </a:r>
            <a:r>
              <a:rPr lang="en-US" sz="2100" dirty="0"/>
              <a:t>time diary</a:t>
            </a:r>
          </a:p>
          <a:p>
            <a:pPr eaLnBrk="1" hangingPunct="1">
              <a:lnSpc>
                <a:spcPct val="80000"/>
              </a:lnSpc>
              <a:spcBef>
                <a:spcPct val="50000"/>
              </a:spcBef>
              <a:buFont typeface="Wingdings" panose="05000000000000000000" pitchFamily="2" charset="2"/>
              <a:buNone/>
              <a:defRPr/>
            </a:pPr>
            <a:endParaRPr lang="en-US" sz="2100" dirty="0"/>
          </a:p>
        </p:txBody>
      </p:sp>
      <p:pic>
        <p:nvPicPr>
          <p:cNvPr id="86021" name="Picture 1">
            <a:extLst>
              <a:ext uri="{FF2B5EF4-FFF2-40B4-BE49-F238E27FC236}">
                <a16:creationId xmlns:a16="http://schemas.microsoft.com/office/drawing/2014/main" id="{CB3A85B2-24A7-452D-878B-D0999874EBA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6525"/>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91CF2FE8-B1F9-489A-A66C-2308CA245691}"/>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F2A16BCC-BAFC-4F7F-8A67-80C486A7373E}" type="slidenum">
              <a:rPr lang="en-US" altLang="en-US" smtClean="0"/>
              <a:pPr>
                <a:defRPr/>
              </a:pPr>
              <a:t>42</a:t>
            </a:fld>
            <a:endParaRPr lang="en-US" altLang="en-US" dirty="0"/>
          </a:p>
        </p:txBody>
      </p:sp>
      <p:sp>
        <p:nvSpPr>
          <p:cNvPr id="1439746" name="Rectangle 2">
            <a:extLst>
              <a:ext uri="{FF2B5EF4-FFF2-40B4-BE49-F238E27FC236}">
                <a16:creationId xmlns:a16="http://schemas.microsoft.com/office/drawing/2014/main" id="{70EDBE46-27DC-4A6F-82BF-67687688CD83}"/>
              </a:ext>
            </a:extLst>
          </p:cNvPr>
          <p:cNvSpPr>
            <a:spLocks noGrp="1" noChangeArrowheads="1"/>
          </p:cNvSpPr>
          <p:nvPr>
            <p:ph type="title"/>
          </p:nvPr>
        </p:nvSpPr>
        <p:spPr>
          <a:xfrm>
            <a:off x="471488" y="322263"/>
            <a:ext cx="8215312" cy="987425"/>
          </a:xfrm>
        </p:spPr>
        <p:txBody>
          <a:bodyPr/>
          <a:lstStyle/>
          <a:p>
            <a:pPr eaLnBrk="1" hangingPunct="1">
              <a:defRPr/>
            </a:pPr>
            <a:r>
              <a:rPr lang="en-US" sz="4000" dirty="0"/>
              <a:t>Conducting the RMS</a:t>
            </a:r>
            <a:br>
              <a:rPr lang="en-US" sz="4000" dirty="0"/>
            </a:br>
            <a:r>
              <a:rPr lang="en-US" sz="4000" dirty="0"/>
              <a:t>After the Moment:  Topics</a:t>
            </a:r>
          </a:p>
        </p:txBody>
      </p:sp>
      <p:sp>
        <p:nvSpPr>
          <p:cNvPr id="1439747" name="Rectangle 3">
            <a:extLst>
              <a:ext uri="{FF2B5EF4-FFF2-40B4-BE49-F238E27FC236}">
                <a16:creationId xmlns:a16="http://schemas.microsoft.com/office/drawing/2014/main" id="{3F974395-2BB1-4C00-8D59-3500F9240D35}"/>
              </a:ext>
            </a:extLst>
          </p:cNvPr>
          <p:cNvSpPr>
            <a:spLocks noChangeArrowheads="1"/>
          </p:cNvSpPr>
          <p:nvPr/>
        </p:nvSpPr>
        <p:spPr bwMode="auto">
          <a:xfrm>
            <a:off x="533400" y="2057400"/>
            <a:ext cx="8153400" cy="321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40000"/>
              </a:spcBef>
              <a:buClr>
                <a:schemeClr val="hlink"/>
              </a:buClr>
              <a:buSzPct val="80000"/>
              <a:buFont typeface="Wingdings" pitchFamily="2" charset="2"/>
              <a:buChar char="Ø"/>
              <a:defRPr/>
            </a:pPr>
            <a:r>
              <a:rPr lang="en-US" sz="3600" dirty="0">
                <a:effectLst>
                  <a:outerShdw blurRad="38100" dist="38100" dir="2700000" algn="tl">
                    <a:srgbClr val="000000"/>
                  </a:outerShdw>
                </a:effectLst>
                <a:latin typeface="Arial" charset="0"/>
              </a:rPr>
              <a:t>What makes a Response invalid?</a:t>
            </a:r>
          </a:p>
          <a:p>
            <a:pPr marL="342900" indent="-342900" eaLnBrk="1" hangingPunct="1">
              <a:lnSpc>
                <a:spcPct val="110000"/>
              </a:lnSpc>
              <a:spcBef>
                <a:spcPct val="50000"/>
              </a:spcBef>
              <a:buClr>
                <a:schemeClr val="hlink"/>
              </a:buClr>
              <a:buSzPct val="80000"/>
              <a:buFont typeface="Wingdings" pitchFamily="2" charset="2"/>
              <a:buChar char="Ø"/>
              <a:defRPr/>
            </a:pPr>
            <a:r>
              <a:rPr lang="en-US" sz="3200" dirty="0">
                <a:effectLst>
                  <a:outerShdw blurRad="38100" dist="38100" dir="2700000" algn="tl">
                    <a:srgbClr val="000000"/>
                  </a:outerShdw>
                </a:effectLst>
                <a:latin typeface="Arial" charset="0"/>
              </a:rPr>
              <a:t>Curing Non-Responses</a:t>
            </a:r>
          </a:p>
          <a:p>
            <a:pPr marL="342900" indent="-342900" eaLnBrk="1" hangingPunct="1">
              <a:lnSpc>
                <a:spcPct val="110000"/>
              </a:lnSpc>
              <a:spcBef>
                <a:spcPct val="50000"/>
              </a:spcBef>
              <a:buClr>
                <a:schemeClr val="hlink"/>
              </a:buClr>
              <a:buSzPct val="80000"/>
              <a:buFont typeface="Wingdings" pitchFamily="2" charset="2"/>
              <a:buChar char="Ø"/>
              <a:defRPr/>
            </a:pPr>
            <a:r>
              <a:rPr lang="en-US" sz="3200" dirty="0">
                <a:effectLst>
                  <a:outerShdw blurRad="38100" dist="38100" dir="2700000" algn="tl">
                    <a:srgbClr val="000000"/>
                  </a:outerShdw>
                </a:effectLst>
                <a:latin typeface="Arial" charset="0"/>
              </a:rPr>
              <a:t>RMS System Reports</a:t>
            </a:r>
          </a:p>
          <a:p>
            <a:pPr marL="742950" lvl="1" indent="-285750" eaLnBrk="1" hangingPunct="1">
              <a:spcBef>
                <a:spcPct val="40000"/>
              </a:spcBef>
              <a:buClr>
                <a:schemeClr val="tx2"/>
              </a:buClr>
              <a:buSzPct val="50000"/>
              <a:buFont typeface="Wingdings" pitchFamily="2" charset="2"/>
              <a:buNone/>
              <a:defRPr/>
            </a:pPr>
            <a:endParaRPr lang="en-US" sz="3200" dirty="0">
              <a:effectLst>
                <a:outerShdw blurRad="38100" dist="38100" dir="2700000" algn="tl">
                  <a:srgbClr val="000000"/>
                </a:outerShdw>
              </a:effectLst>
              <a:latin typeface="Arial" charset="0"/>
            </a:endParaRPr>
          </a:p>
        </p:txBody>
      </p:sp>
      <p:pic>
        <p:nvPicPr>
          <p:cNvPr id="88069" name="Picture 1">
            <a:extLst>
              <a:ext uri="{FF2B5EF4-FFF2-40B4-BE49-F238E27FC236}">
                <a16:creationId xmlns:a16="http://schemas.microsoft.com/office/drawing/2014/main" id="{3E2B9561-19CC-4F03-BF39-0B59AF14BC8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438" y="157163"/>
            <a:ext cx="6699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3DD3D730-9624-4F8A-813B-FFB60101B213}"/>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54B454D2-0569-4EDD-9922-593802425A06}" type="slidenum">
              <a:rPr lang="en-US" altLang="en-US" smtClean="0"/>
              <a:pPr>
                <a:defRPr/>
              </a:pPr>
              <a:t>43</a:t>
            </a:fld>
            <a:endParaRPr lang="en-US" altLang="en-US" dirty="0"/>
          </a:p>
        </p:txBody>
      </p:sp>
      <p:sp>
        <p:nvSpPr>
          <p:cNvPr id="1443842" name="Rectangle 2">
            <a:extLst>
              <a:ext uri="{FF2B5EF4-FFF2-40B4-BE49-F238E27FC236}">
                <a16:creationId xmlns:a16="http://schemas.microsoft.com/office/drawing/2014/main" id="{4977AA50-B21E-4DDC-9CB6-E82DEF6837BF}"/>
              </a:ext>
            </a:extLst>
          </p:cNvPr>
          <p:cNvSpPr>
            <a:spLocks noGrp="1" noChangeArrowheads="1"/>
          </p:cNvSpPr>
          <p:nvPr>
            <p:ph type="title"/>
          </p:nvPr>
        </p:nvSpPr>
        <p:spPr>
          <a:xfrm>
            <a:off x="471488" y="322263"/>
            <a:ext cx="8215312" cy="987425"/>
          </a:xfrm>
        </p:spPr>
        <p:txBody>
          <a:bodyPr/>
          <a:lstStyle/>
          <a:p>
            <a:pPr eaLnBrk="1" hangingPunct="1">
              <a:defRPr/>
            </a:pPr>
            <a:r>
              <a:rPr lang="en-US" sz="3600" dirty="0"/>
              <a:t>Processing Submitted Responses:  </a:t>
            </a:r>
            <a:br>
              <a:rPr lang="en-US" sz="3600" dirty="0"/>
            </a:br>
            <a:r>
              <a:rPr lang="en-US" sz="4000" dirty="0"/>
              <a:t>What makes a Response valid?</a:t>
            </a:r>
          </a:p>
        </p:txBody>
      </p:sp>
      <p:sp>
        <p:nvSpPr>
          <p:cNvPr id="1443843" name="Rectangle 3">
            <a:extLst>
              <a:ext uri="{FF2B5EF4-FFF2-40B4-BE49-F238E27FC236}">
                <a16:creationId xmlns:a16="http://schemas.microsoft.com/office/drawing/2014/main" id="{1EEC5572-1330-46EF-A6AF-85C1BED33B2F}"/>
              </a:ext>
            </a:extLst>
          </p:cNvPr>
          <p:cNvSpPr>
            <a:spLocks noGrp="1" noChangeArrowheads="1"/>
          </p:cNvSpPr>
          <p:nvPr>
            <p:ph type="body" sz="half" idx="2"/>
          </p:nvPr>
        </p:nvSpPr>
        <p:spPr>
          <a:xfrm>
            <a:off x="228600" y="1904999"/>
            <a:ext cx="8305800" cy="4340225"/>
          </a:xfrm>
        </p:spPr>
        <p:txBody>
          <a:bodyPr/>
          <a:lstStyle/>
          <a:p>
            <a:pPr eaLnBrk="1" hangingPunct="1">
              <a:spcBef>
                <a:spcPct val="80000"/>
              </a:spcBef>
              <a:defRPr/>
            </a:pPr>
            <a:endParaRPr lang="en-US" sz="2000" dirty="0"/>
          </a:p>
          <a:p>
            <a:pPr eaLnBrk="1" hangingPunct="1">
              <a:spcBef>
                <a:spcPct val="80000"/>
              </a:spcBef>
              <a:defRPr/>
            </a:pPr>
            <a:r>
              <a:rPr lang="en-US" sz="2000" dirty="0"/>
              <a:t>For a Response to be submitted successfully:</a:t>
            </a:r>
          </a:p>
          <a:p>
            <a:pPr marL="1257300" lvl="3" indent="-342900" eaLnBrk="1" hangingPunct="1">
              <a:spcBef>
                <a:spcPct val="50000"/>
              </a:spcBef>
              <a:buClr>
                <a:srgbClr val="00FF00"/>
              </a:buClr>
              <a:buFont typeface="Wingdings" panose="05000000000000000000" pitchFamily="2" charset="2"/>
              <a:buChar char="¥"/>
              <a:defRPr/>
            </a:pPr>
            <a:r>
              <a:rPr lang="en-US" dirty="0"/>
              <a:t>An activity must be selected</a:t>
            </a:r>
          </a:p>
          <a:p>
            <a:pPr marL="1257300" lvl="3" indent="-342900" eaLnBrk="1" hangingPunct="1">
              <a:spcBef>
                <a:spcPct val="50000"/>
              </a:spcBef>
              <a:buClr>
                <a:srgbClr val="00FF00"/>
              </a:buClr>
              <a:buFont typeface="Wingdings" panose="05000000000000000000" pitchFamily="2" charset="2"/>
              <a:buChar char="¥"/>
              <a:defRPr/>
            </a:pPr>
            <a:r>
              <a:rPr lang="en-US" dirty="0"/>
              <a:t>A</a:t>
            </a:r>
            <a:r>
              <a:rPr lang="en-US" b="1" dirty="0"/>
              <a:t> Case Number</a:t>
            </a:r>
            <a:r>
              <a:rPr lang="en-US" dirty="0"/>
              <a:t> or activity details must be included if </a:t>
            </a:r>
            <a:r>
              <a:rPr lang="en-US" b="1" dirty="0"/>
              <a:t>IV-D CSE</a:t>
            </a:r>
            <a:r>
              <a:rPr lang="en-US" dirty="0"/>
              <a:t>, </a:t>
            </a:r>
            <a:r>
              <a:rPr lang="en-US" b="1" dirty="0"/>
              <a:t>Private CSE or CSE-Undetermined Type</a:t>
            </a:r>
            <a:r>
              <a:rPr lang="en-US" dirty="0"/>
              <a:t> is selected. </a:t>
            </a:r>
          </a:p>
          <a:p>
            <a:pPr marL="1714500" lvl="4" indent="-342900" eaLnBrk="1" hangingPunct="1">
              <a:spcBef>
                <a:spcPct val="50000"/>
              </a:spcBef>
              <a:buClr>
                <a:srgbClr val="00FF00"/>
              </a:buClr>
              <a:buFont typeface="Wingdings" panose="05000000000000000000" pitchFamily="2" charset="2"/>
              <a:buChar char="¥"/>
              <a:defRPr/>
            </a:pPr>
            <a:r>
              <a:rPr lang="en-US" dirty="0"/>
              <a:t>Only exception to providing a case number is if activity is SDU Lockbox processing.  In that instance note “Lockbox” in Case number field.</a:t>
            </a:r>
          </a:p>
          <a:p>
            <a:pPr marL="1371600" lvl="4" indent="0" eaLnBrk="1" hangingPunct="1">
              <a:spcBef>
                <a:spcPct val="50000"/>
              </a:spcBef>
              <a:buClr>
                <a:srgbClr val="00FF00"/>
              </a:buClr>
              <a:buNone/>
              <a:defRPr/>
            </a:pPr>
            <a:endParaRPr lang="en-US" dirty="0"/>
          </a:p>
          <a:p>
            <a:pPr eaLnBrk="1" hangingPunct="1">
              <a:spcBef>
                <a:spcPct val="80000"/>
              </a:spcBef>
              <a:defRPr/>
            </a:pPr>
            <a:r>
              <a:rPr lang="en-US" sz="2000" dirty="0"/>
              <a:t>To be considered valid, the Response must be submitted within the time frame appropriate for the type of activity and type of Response</a:t>
            </a:r>
            <a:endParaRPr lang="en-US" b="1" dirty="0"/>
          </a:p>
        </p:txBody>
      </p:sp>
      <p:pic>
        <p:nvPicPr>
          <p:cNvPr id="90117" name="Picture 1">
            <a:extLst>
              <a:ext uri="{FF2B5EF4-FFF2-40B4-BE49-F238E27FC236}">
                <a16:creationId xmlns:a16="http://schemas.microsoft.com/office/drawing/2014/main" id="{5D70E4B6-643B-4CB9-979D-0E0C7273453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6525" y="180975"/>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7652522-4ACB-47D8-8A39-64F91423D94D}"/>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9915FA89-3A88-4BB0-94F0-325B09237C9B}" type="slidenum">
              <a:rPr lang="en-US" altLang="en-US" smtClean="0"/>
              <a:pPr>
                <a:defRPr/>
              </a:pPr>
              <a:t>44</a:t>
            </a:fld>
            <a:endParaRPr lang="en-US" altLang="en-US" dirty="0"/>
          </a:p>
        </p:txBody>
      </p:sp>
      <p:sp>
        <p:nvSpPr>
          <p:cNvPr id="1712130" name="Rectangle 2">
            <a:extLst>
              <a:ext uri="{FF2B5EF4-FFF2-40B4-BE49-F238E27FC236}">
                <a16:creationId xmlns:a16="http://schemas.microsoft.com/office/drawing/2014/main" id="{5273FFAA-2C3E-4369-8CFF-E66DCAF9AB58}"/>
              </a:ext>
            </a:extLst>
          </p:cNvPr>
          <p:cNvSpPr>
            <a:spLocks noGrp="1" noChangeArrowheads="1"/>
          </p:cNvSpPr>
          <p:nvPr>
            <p:ph type="title"/>
          </p:nvPr>
        </p:nvSpPr>
        <p:spPr>
          <a:xfrm>
            <a:off x="457200" y="304800"/>
            <a:ext cx="8229600" cy="1143000"/>
          </a:xfrm>
        </p:spPr>
        <p:txBody>
          <a:bodyPr/>
          <a:lstStyle/>
          <a:p>
            <a:pPr eaLnBrk="1" hangingPunct="1">
              <a:defRPr/>
            </a:pPr>
            <a:r>
              <a:rPr lang="en-US" dirty="0"/>
              <a:t>Delegate Non-Response Cures</a:t>
            </a:r>
          </a:p>
        </p:txBody>
      </p:sp>
      <p:sp>
        <p:nvSpPr>
          <p:cNvPr id="1712131" name="Rectangle 3">
            <a:extLst>
              <a:ext uri="{FF2B5EF4-FFF2-40B4-BE49-F238E27FC236}">
                <a16:creationId xmlns:a16="http://schemas.microsoft.com/office/drawing/2014/main" id="{08CD10A2-7FF6-4B98-B444-7A81205492C2}"/>
              </a:ext>
            </a:extLst>
          </p:cNvPr>
          <p:cNvSpPr>
            <a:spLocks noGrp="1" noChangeArrowheads="1"/>
          </p:cNvSpPr>
          <p:nvPr>
            <p:ph type="body" idx="1"/>
          </p:nvPr>
        </p:nvSpPr>
        <p:spPr/>
        <p:txBody>
          <a:bodyPr/>
          <a:lstStyle/>
          <a:p>
            <a:pPr eaLnBrk="1" hangingPunct="1">
              <a:lnSpc>
                <a:spcPct val="80000"/>
              </a:lnSpc>
              <a:defRPr/>
            </a:pPr>
            <a:r>
              <a:rPr lang="en-US" sz="2600" dirty="0"/>
              <a:t>Delegates can enter </a:t>
            </a:r>
            <a:r>
              <a:rPr lang="en-US" sz="2600" b="1" dirty="0"/>
              <a:t>Office Closure</a:t>
            </a:r>
            <a:r>
              <a:rPr lang="en-US" sz="2600" dirty="0"/>
              <a:t> when setting up their rosters in ARMARS to account for any days the office will be closed. </a:t>
            </a:r>
          </a:p>
          <a:p>
            <a:pPr marL="0" indent="0" eaLnBrk="1" hangingPunct="1">
              <a:lnSpc>
                <a:spcPct val="80000"/>
              </a:lnSpc>
              <a:buFont typeface="Wingdings" panose="05000000000000000000" pitchFamily="2" charset="2"/>
              <a:buNone/>
              <a:defRPr/>
            </a:pPr>
            <a:endParaRPr lang="en-US" sz="2600" dirty="0"/>
          </a:p>
          <a:p>
            <a:pPr eaLnBrk="1" hangingPunct="1">
              <a:lnSpc>
                <a:spcPct val="80000"/>
              </a:lnSpc>
              <a:defRPr/>
            </a:pPr>
            <a:r>
              <a:rPr lang="en-US" sz="2600" dirty="0"/>
              <a:t>Delegates and Supervisors may apply leave for any non-response to a moment in ARMARS. </a:t>
            </a:r>
          </a:p>
          <a:p>
            <a:pPr eaLnBrk="1" hangingPunct="1">
              <a:lnSpc>
                <a:spcPct val="80000"/>
              </a:lnSpc>
              <a:buFont typeface="Wingdings" panose="05000000000000000000" pitchFamily="2" charset="2"/>
              <a:buNone/>
              <a:defRPr/>
            </a:pPr>
            <a:endParaRPr lang="en-US" sz="2600" dirty="0"/>
          </a:p>
          <a:p>
            <a:pPr eaLnBrk="1" hangingPunct="1">
              <a:lnSpc>
                <a:spcPct val="80000"/>
              </a:lnSpc>
              <a:defRPr/>
            </a:pPr>
            <a:r>
              <a:rPr lang="en-US" sz="2600" dirty="0"/>
              <a:t>The only option a Supervisor has when entering the system is to apply leave.</a:t>
            </a:r>
          </a:p>
        </p:txBody>
      </p:sp>
      <p:pic>
        <p:nvPicPr>
          <p:cNvPr id="92165" name="Picture 1">
            <a:extLst>
              <a:ext uri="{FF2B5EF4-FFF2-40B4-BE49-F238E27FC236}">
                <a16:creationId xmlns:a16="http://schemas.microsoft.com/office/drawing/2014/main" id="{A2D8F4E5-006C-4047-863C-2A0B69B4ED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8" y="5768975"/>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63C19E06-F375-4448-917E-018826FC386A}"/>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0776D98E-7620-46F4-93CC-CF4F82D2AF05}" type="slidenum">
              <a:rPr lang="en-US" altLang="en-US" smtClean="0"/>
              <a:pPr>
                <a:defRPr/>
              </a:pPr>
              <a:t>45</a:t>
            </a:fld>
            <a:endParaRPr lang="en-US" altLang="en-US" dirty="0"/>
          </a:p>
        </p:txBody>
      </p:sp>
      <p:sp>
        <p:nvSpPr>
          <p:cNvPr id="1717250" name="Rectangle 2">
            <a:extLst>
              <a:ext uri="{FF2B5EF4-FFF2-40B4-BE49-F238E27FC236}">
                <a16:creationId xmlns:a16="http://schemas.microsoft.com/office/drawing/2014/main" id="{525F7912-79FD-4C80-9859-9D26E9AC036D}"/>
              </a:ext>
            </a:extLst>
          </p:cNvPr>
          <p:cNvSpPr>
            <a:spLocks noGrp="1" noChangeArrowheads="1"/>
          </p:cNvSpPr>
          <p:nvPr>
            <p:ph type="title"/>
          </p:nvPr>
        </p:nvSpPr>
        <p:spPr/>
        <p:txBody>
          <a:bodyPr/>
          <a:lstStyle/>
          <a:p>
            <a:pPr eaLnBrk="1" hangingPunct="1">
              <a:defRPr/>
            </a:pPr>
            <a:r>
              <a:rPr lang="en-US" dirty="0"/>
              <a:t>ARMARS System Reports</a:t>
            </a:r>
          </a:p>
        </p:txBody>
      </p:sp>
      <p:sp>
        <p:nvSpPr>
          <p:cNvPr id="1717251" name="Rectangle 3">
            <a:extLst>
              <a:ext uri="{FF2B5EF4-FFF2-40B4-BE49-F238E27FC236}">
                <a16:creationId xmlns:a16="http://schemas.microsoft.com/office/drawing/2014/main" id="{DB972285-EEEF-4AAE-B8AF-2768D73D37A9}"/>
              </a:ext>
            </a:extLst>
          </p:cNvPr>
          <p:cNvSpPr>
            <a:spLocks noGrp="1" noChangeArrowheads="1"/>
          </p:cNvSpPr>
          <p:nvPr>
            <p:ph type="body" idx="1"/>
          </p:nvPr>
        </p:nvSpPr>
        <p:spPr>
          <a:xfrm>
            <a:off x="457200" y="1295400"/>
            <a:ext cx="8229600" cy="5257800"/>
          </a:xfrm>
        </p:spPr>
        <p:txBody>
          <a:bodyPr/>
          <a:lstStyle/>
          <a:p>
            <a:pPr eaLnBrk="1" hangingPunct="1">
              <a:lnSpc>
                <a:spcPct val="90000"/>
              </a:lnSpc>
              <a:defRPr/>
            </a:pPr>
            <a:r>
              <a:rPr lang="en-US" sz="2400" dirty="0"/>
              <a:t>System Reports of responses submitted can be requested for any time frame</a:t>
            </a:r>
          </a:p>
          <a:p>
            <a:pPr eaLnBrk="1" hangingPunct="1">
              <a:lnSpc>
                <a:spcPct val="90000"/>
              </a:lnSpc>
              <a:defRPr/>
            </a:pPr>
            <a:r>
              <a:rPr lang="en-US" sz="2400" dirty="0"/>
              <a:t>Monthly reports can be requested for a single month or for the rolling three month IV-D percentage calculation</a:t>
            </a:r>
          </a:p>
          <a:p>
            <a:pPr eaLnBrk="1" hangingPunct="1">
              <a:lnSpc>
                <a:spcPct val="90000"/>
              </a:lnSpc>
              <a:defRPr/>
            </a:pPr>
            <a:r>
              <a:rPr lang="en-US" sz="2400" dirty="0"/>
              <a:t>Reports can be requested by calendar date by providing start and end dates</a:t>
            </a:r>
          </a:p>
          <a:p>
            <a:pPr eaLnBrk="1" hangingPunct="1">
              <a:lnSpc>
                <a:spcPct val="90000"/>
              </a:lnSpc>
              <a:defRPr/>
            </a:pPr>
            <a:r>
              <a:rPr lang="en-US" sz="2400" dirty="0"/>
              <a:t>Reports display the percentages made by the participants in each of the Work, Non-work, and Non-response categories</a:t>
            </a:r>
          </a:p>
          <a:p>
            <a:pPr eaLnBrk="1" hangingPunct="1">
              <a:lnSpc>
                <a:spcPct val="90000"/>
              </a:lnSpc>
              <a:defRPr/>
            </a:pPr>
            <a:r>
              <a:rPr lang="en-US" sz="2400" dirty="0"/>
              <a:t>The reports display the IV-D, Private, and Non-CSE percentages determined by the responses</a:t>
            </a:r>
          </a:p>
          <a:p>
            <a:pPr eaLnBrk="1" hangingPunct="1">
              <a:lnSpc>
                <a:spcPct val="90000"/>
              </a:lnSpc>
              <a:defRPr/>
            </a:pPr>
            <a:r>
              <a:rPr lang="en-US" sz="2400" dirty="0"/>
              <a:t>The report also includes the county Total for each of the response categories and percentage categories</a:t>
            </a:r>
          </a:p>
          <a:p>
            <a:pPr eaLnBrk="1" hangingPunct="1">
              <a:lnSpc>
                <a:spcPct val="90000"/>
              </a:lnSpc>
              <a:defRPr/>
            </a:pPr>
            <a:endParaRPr lang="en-US" sz="2400" dirty="0"/>
          </a:p>
        </p:txBody>
      </p:sp>
      <p:pic>
        <p:nvPicPr>
          <p:cNvPr id="93189" name="Picture 1">
            <a:extLst>
              <a:ext uri="{FF2B5EF4-FFF2-40B4-BE49-F238E27FC236}">
                <a16:creationId xmlns:a16="http://schemas.microsoft.com/office/drawing/2014/main" id="{7F195E1C-D2D2-484D-8475-ECD5652263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4463"/>
            <a:ext cx="6699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a:extLst>
              <a:ext uri="{FF2B5EF4-FFF2-40B4-BE49-F238E27FC236}">
                <a16:creationId xmlns:a16="http://schemas.microsoft.com/office/drawing/2014/main" id="{8C39B97B-A945-469B-B7DC-0246FA344B79}"/>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838F0902-678B-421B-A178-C6BD278EFF05}" type="slidenum">
              <a:rPr lang="en-US" altLang="en-US" smtClean="0"/>
              <a:pPr>
                <a:defRPr/>
              </a:pPr>
              <a:t>46</a:t>
            </a:fld>
            <a:endParaRPr lang="en-US" altLang="en-US" dirty="0"/>
          </a:p>
        </p:txBody>
      </p:sp>
      <p:sp>
        <p:nvSpPr>
          <p:cNvPr id="1474562" name="Rectangle 2">
            <a:extLst>
              <a:ext uri="{FF2B5EF4-FFF2-40B4-BE49-F238E27FC236}">
                <a16:creationId xmlns:a16="http://schemas.microsoft.com/office/drawing/2014/main" id="{B1D429E9-0D9E-4B56-9804-A8DAE5B18C17}"/>
              </a:ext>
            </a:extLst>
          </p:cNvPr>
          <p:cNvSpPr>
            <a:spLocks noGrp="1" noChangeArrowheads="1"/>
          </p:cNvSpPr>
          <p:nvPr>
            <p:ph type="title"/>
          </p:nvPr>
        </p:nvSpPr>
        <p:spPr>
          <a:xfrm>
            <a:off x="533400" y="2133600"/>
            <a:ext cx="8229600" cy="1139825"/>
          </a:xfrm>
        </p:spPr>
        <p:txBody>
          <a:bodyPr/>
          <a:lstStyle/>
          <a:p>
            <a:pPr eaLnBrk="1" hangingPunct="1">
              <a:defRPr/>
            </a:pPr>
            <a:r>
              <a:rPr lang="en-US" dirty="0">
                <a:solidFill>
                  <a:schemeClr val="tx1"/>
                </a:solidFill>
              </a:rPr>
              <a:t>Delegate Follow-up Task</a:t>
            </a:r>
          </a:p>
        </p:txBody>
      </p:sp>
      <p:pic>
        <p:nvPicPr>
          <p:cNvPr id="94212" name="Picture 1">
            <a:extLst>
              <a:ext uri="{FF2B5EF4-FFF2-40B4-BE49-F238E27FC236}">
                <a16:creationId xmlns:a16="http://schemas.microsoft.com/office/drawing/2014/main" id="{8B1680FD-0080-497F-BF2D-4B9B7E3DED0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438" y="152400"/>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086756A-8A6E-4CC1-A62B-04DC2B4FF11A}"/>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396EB2E5-E098-4F12-90ED-00D902EC5908}" type="slidenum">
              <a:rPr lang="en-US" altLang="en-US" smtClean="0"/>
              <a:pPr>
                <a:defRPr/>
              </a:pPr>
              <a:t>47</a:t>
            </a:fld>
            <a:endParaRPr lang="en-US" altLang="en-US" dirty="0"/>
          </a:p>
        </p:txBody>
      </p:sp>
      <p:sp>
        <p:nvSpPr>
          <p:cNvPr id="1718274" name="Rectangle 2">
            <a:extLst>
              <a:ext uri="{FF2B5EF4-FFF2-40B4-BE49-F238E27FC236}">
                <a16:creationId xmlns:a16="http://schemas.microsoft.com/office/drawing/2014/main" id="{FA8DECFA-7A0E-4F49-BA16-F706D342028A}"/>
              </a:ext>
            </a:extLst>
          </p:cNvPr>
          <p:cNvSpPr>
            <a:spLocks noGrp="1" noChangeArrowheads="1"/>
          </p:cNvSpPr>
          <p:nvPr>
            <p:ph type="title"/>
          </p:nvPr>
        </p:nvSpPr>
        <p:spPr/>
        <p:txBody>
          <a:bodyPr/>
          <a:lstStyle/>
          <a:p>
            <a:pPr eaLnBrk="1" hangingPunct="1">
              <a:defRPr/>
            </a:pPr>
            <a:r>
              <a:rPr lang="en-US" dirty="0"/>
              <a:t>Delegate Follow-up Task</a:t>
            </a:r>
          </a:p>
        </p:txBody>
      </p:sp>
      <p:sp>
        <p:nvSpPr>
          <p:cNvPr id="1718275" name="Rectangle 3">
            <a:extLst>
              <a:ext uri="{FF2B5EF4-FFF2-40B4-BE49-F238E27FC236}">
                <a16:creationId xmlns:a16="http://schemas.microsoft.com/office/drawing/2014/main" id="{EEAA6854-9CA6-4CE7-A245-3C939585790F}"/>
              </a:ext>
            </a:extLst>
          </p:cNvPr>
          <p:cNvSpPr>
            <a:spLocks noGrp="1" noChangeArrowheads="1"/>
          </p:cNvSpPr>
          <p:nvPr>
            <p:ph type="body" idx="1"/>
          </p:nvPr>
        </p:nvSpPr>
        <p:spPr>
          <a:xfrm>
            <a:off x="457200" y="1600200"/>
            <a:ext cx="8229600" cy="5257800"/>
          </a:xfrm>
        </p:spPr>
        <p:txBody>
          <a:bodyPr/>
          <a:lstStyle/>
          <a:p>
            <a:pPr eaLnBrk="1" hangingPunct="1">
              <a:spcBef>
                <a:spcPct val="50000"/>
              </a:spcBef>
              <a:spcAft>
                <a:spcPct val="10000"/>
              </a:spcAft>
              <a:defRPr/>
            </a:pPr>
            <a:r>
              <a:rPr lang="en-US" sz="2800" dirty="0"/>
              <a:t>Ensure that all rosters are up to date in ARMARS before the start of each new month. </a:t>
            </a:r>
          </a:p>
          <a:p>
            <a:pPr eaLnBrk="1" hangingPunct="1">
              <a:spcBef>
                <a:spcPct val="50000"/>
              </a:spcBef>
              <a:spcAft>
                <a:spcPct val="10000"/>
              </a:spcAft>
              <a:defRPr/>
            </a:pPr>
            <a:endParaRPr lang="en-US" sz="2800" dirty="0"/>
          </a:p>
        </p:txBody>
      </p:sp>
      <p:pic>
        <p:nvPicPr>
          <p:cNvPr id="96261" name="Picture 1">
            <a:extLst>
              <a:ext uri="{FF2B5EF4-FFF2-40B4-BE49-F238E27FC236}">
                <a16:creationId xmlns:a16="http://schemas.microsoft.com/office/drawing/2014/main" id="{C3968CE8-16F6-41A3-B35C-41E2BE72BC4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228600"/>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0">
            <a:extLst>
              <a:ext uri="{FF2B5EF4-FFF2-40B4-BE49-F238E27FC236}">
                <a16:creationId xmlns:a16="http://schemas.microsoft.com/office/drawing/2014/main" id="{145189A6-D9ED-40CE-870A-4B3F65A51E72}"/>
              </a:ext>
            </a:extLst>
          </p:cNvPr>
          <p:cNvSpPr>
            <a:spLocks noGrp="1" noChangeArrowheads="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F20F3611-2795-442D-BCF7-581358B69EE7}" type="slidenum">
              <a:rPr lang="en-US" altLang="en-US" smtClean="0"/>
              <a:pPr>
                <a:defRPr/>
              </a:pPr>
              <a:t>48</a:t>
            </a:fld>
            <a:endParaRPr lang="en-US" altLang="en-US" dirty="0"/>
          </a:p>
        </p:txBody>
      </p:sp>
      <p:sp>
        <p:nvSpPr>
          <p:cNvPr id="1497090" name="Rectangle 2">
            <a:extLst>
              <a:ext uri="{FF2B5EF4-FFF2-40B4-BE49-F238E27FC236}">
                <a16:creationId xmlns:a16="http://schemas.microsoft.com/office/drawing/2014/main" id="{8BE5EAF1-93C3-4C26-88D5-2CBEF6A30A9D}"/>
              </a:ext>
            </a:extLst>
          </p:cNvPr>
          <p:cNvSpPr>
            <a:spLocks noGrp="1" noChangeArrowheads="1"/>
          </p:cNvSpPr>
          <p:nvPr>
            <p:ph type="ctrTitle"/>
          </p:nvPr>
        </p:nvSpPr>
        <p:spPr/>
        <p:txBody>
          <a:bodyPr/>
          <a:lstStyle/>
          <a:p>
            <a:pPr eaLnBrk="1" hangingPunct="1">
              <a:defRPr/>
            </a:pPr>
            <a:r>
              <a:rPr lang="en-US" sz="4400" dirty="0">
                <a:solidFill>
                  <a:schemeClr val="tx1"/>
                </a:solidFill>
              </a:rPr>
              <a:t>Cost Groupings</a:t>
            </a:r>
          </a:p>
        </p:txBody>
      </p:sp>
      <p:pic>
        <p:nvPicPr>
          <p:cNvPr id="98308" name="Picture 1">
            <a:extLst>
              <a:ext uri="{FF2B5EF4-FFF2-40B4-BE49-F238E27FC236}">
                <a16:creationId xmlns:a16="http://schemas.microsoft.com/office/drawing/2014/main" id="{5B3B23E3-2D1D-4591-A9A3-EB839E35FC8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628B2B62-3D67-4A43-BE18-82ECF21E02F7}"/>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C790C168-9DF2-46E8-B2CE-1847CC226D46}" type="slidenum">
              <a:rPr lang="en-US" altLang="en-US" smtClean="0"/>
              <a:pPr>
                <a:defRPr/>
              </a:pPr>
              <a:t>49</a:t>
            </a:fld>
            <a:endParaRPr lang="en-US" altLang="en-US" dirty="0"/>
          </a:p>
        </p:txBody>
      </p:sp>
      <p:sp>
        <p:nvSpPr>
          <p:cNvPr id="1498114" name="Rectangle 2">
            <a:extLst>
              <a:ext uri="{FF2B5EF4-FFF2-40B4-BE49-F238E27FC236}">
                <a16:creationId xmlns:a16="http://schemas.microsoft.com/office/drawing/2014/main" id="{EC1C29A4-AA00-4765-85DB-AFCADAB16077}"/>
              </a:ext>
            </a:extLst>
          </p:cNvPr>
          <p:cNvSpPr>
            <a:spLocks noGrp="1" noChangeArrowheads="1"/>
          </p:cNvSpPr>
          <p:nvPr>
            <p:ph type="title"/>
          </p:nvPr>
        </p:nvSpPr>
        <p:spPr/>
        <p:txBody>
          <a:bodyPr/>
          <a:lstStyle/>
          <a:p>
            <a:pPr eaLnBrk="1" hangingPunct="1">
              <a:defRPr/>
            </a:pPr>
            <a:r>
              <a:rPr lang="en-US" dirty="0"/>
              <a:t>Cost Groupings</a:t>
            </a:r>
          </a:p>
        </p:txBody>
      </p:sp>
      <p:sp>
        <p:nvSpPr>
          <p:cNvPr id="1498115" name="Rectangle 3">
            <a:extLst>
              <a:ext uri="{FF2B5EF4-FFF2-40B4-BE49-F238E27FC236}">
                <a16:creationId xmlns:a16="http://schemas.microsoft.com/office/drawing/2014/main" id="{1793FB11-BB6D-4155-884D-7C820B6F18BC}"/>
              </a:ext>
            </a:extLst>
          </p:cNvPr>
          <p:cNvSpPr>
            <a:spLocks noGrp="1" noChangeArrowheads="1"/>
          </p:cNvSpPr>
          <p:nvPr>
            <p:ph type="body" idx="1"/>
          </p:nvPr>
        </p:nvSpPr>
        <p:spPr>
          <a:xfrm>
            <a:off x="304800" y="1219200"/>
            <a:ext cx="8305800" cy="5334000"/>
          </a:xfrm>
        </p:spPr>
        <p:txBody>
          <a:bodyPr/>
          <a:lstStyle/>
          <a:p>
            <a:pPr eaLnBrk="1" hangingPunct="1">
              <a:spcBef>
                <a:spcPct val="30000"/>
              </a:spcBef>
              <a:buFont typeface="Wingdings" panose="05000000000000000000" pitchFamily="2" charset="2"/>
              <a:buNone/>
              <a:defRPr/>
            </a:pPr>
            <a:r>
              <a:rPr lang="en-US" sz="2400" dirty="0"/>
              <a:t>1)  Direct Costs – Child Support</a:t>
            </a:r>
          </a:p>
          <a:p>
            <a:pPr lvl="1" indent="-57150" eaLnBrk="1" hangingPunct="1">
              <a:spcBef>
                <a:spcPct val="30000"/>
              </a:spcBef>
              <a:buClr>
                <a:srgbClr val="FF00FF"/>
              </a:buClr>
              <a:buFont typeface="Wingdings" panose="05000000000000000000" pitchFamily="2" charset="2"/>
              <a:buChar char="v"/>
              <a:defRPr/>
            </a:pPr>
            <a:r>
              <a:rPr lang="en-US" sz="2000" dirty="0"/>
              <a:t>Covers those who are included by name on the monthly claims form</a:t>
            </a:r>
          </a:p>
          <a:p>
            <a:pPr lvl="1" indent="-57150" eaLnBrk="1" hangingPunct="1">
              <a:spcBef>
                <a:spcPct val="30000"/>
              </a:spcBef>
              <a:buClr>
                <a:srgbClr val="FF00FF"/>
              </a:buClr>
              <a:buFont typeface="Wingdings" panose="05000000000000000000" pitchFamily="2" charset="2"/>
              <a:buChar char="v"/>
              <a:defRPr/>
            </a:pPr>
            <a:r>
              <a:rPr lang="en-US" sz="2000" dirty="0"/>
              <a:t>Includes participants on extended leave</a:t>
            </a:r>
          </a:p>
          <a:p>
            <a:pPr lvl="1" indent="-57150" eaLnBrk="1" hangingPunct="1">
              <a:spcBef>
                <a:spcPct val="30000"/>
              </a:spcBef>
              <a:buClr>
                <a:srgbClr val="FF00FF"/>
              </a:buClr>
              <a:buFont typeface="Wingdings" panose="05000000000000000000" pitchFamily="2" charset="2"/>
              <a:buChar char="v"/>
              <a:defRPr/>
            </a:pPr>
            <a:r>
              <a:rPr lang="en-US" sz="2000" dirty="0"/>
              <a:t>All of these people should be included in the RMS</a:t>
            </a:r>
          </a:p>
          <a:p>
            <a:pPr lvl="1" indent="-57150" eaLnBrk="1" hangingPunct="1">
              <a:spcBef>
                <a:spcPct val="30000"/>
              </a:spcBef>
              <a:buClr>
                <a:srgbClr val="FF00FF"/>
              </a:buClr>
              <a:buFont typeface="Wingdings" panose="05000000000000000000" pitchFamily="2" charset="2"/>
              <a:buChar char="v"/>
              <a:defRPr/>
            </a:pPr>
            <a:r>
              <a:rPr lang="en-US" sz="2000" dirty="0"/>
              <a:t>All of these people should be listed on the Automated Participant List</a:t>
            </a:r>
          </a:p>
          <a:p>
            <a:pPr eaLnBrk="1" hangingPunct="1">
              <a:lnSpc>
                <a:spcPct val="140000"/>
              </a:lnSpc>
              <a:spcBef>
                <a:spcPct val="30000"/>
              </a:spcBef>
              <a:buFont typeface="Wingdings" panose="05000000000000000000" pitchFamily="2" charset="2"/>
              <a:buNone/>
              <a:defRPr/>
            </a:pPr>
            <a:r>
              <a:rPr lang="en-US" sz="2400" dirty="0"/>
              <a:t>2)  Indirect Cost Rate – Administrative Functions</a:t>
            </a:r>
          </a:p>
          <a:p>
            <a:pPr lvl="1" indent="-57150" eaLnBrk="1" hangingPunct="1">
              <a:spcBef>
                <a:spcPct val="30000"/>
              </a:spcBef>
              <a:buClr>
                <a:srgbClr val="FF00FF"/>
              </a:buClr>
              <a:buFont typeface="Wingdings" panose="05000000000000000000" pitchFamily="2" charset="2"/>
              <a:buChar char="v"/>
              <a:defRPr/>
            </a:pPr>
            <a:r>
              <a:rPr lang="en-US" sz="2000" dirty="0"/>
              <a:t>Includes administrative functions such as</a:t>
            </a:r>
          </a:p>
          <a:p>
            <a:pPr marL="1371600" lvl="2" indent="-457200" eaLnBrk="1" hangingPunct="1">
              <a:spcBef>
                <a:spcPct val="30000"/>
              </a:spcBef>
              <a:buClr>
                <a:srgbClr val="00FF00"/>
              </a:buClr>
              <a:buFont typeface="Wingdings" pitchFamily="2" charset="2"/>
              <a:buChar char="¥"/>
              <a:defRPr/>
            </a:pPr>
            <a:r>
              <a:rPr lang="en-US" sz="1800" dirty="0"/>
              <a:t>Finance,</a:t>
            </a:r>
          </a:p>
          <a:p>
            <a:pPr marL="1371600" lvl="2" indent="-457200" eaLnBrk="1" hangingPunct="1">
              <a:spcBef>
                <a:spcPct val="30000"/>
              </a:spcBef>
              <a:buClr>
                <a:srgbClr val="00FF00"/>
              </a:buClr>
              <a:buFont typeface="Wingdings" pitchFamily="2" charset="2"/>
              <a:buChar char="¥"/>
              <a:defRPr/>
            </a:pPr>
            <a:r>
              <a:rPr lang="en-US" sz="1800" dirty="0"/>
              <a:t>Personnel,</a:t>
            </a:r>
          </a:p>
          <a:p>
            <a:pPr marL="1371600" lvl="2" indent="-457200" eaLnBrk="1" hangingPunct="1">
              <a:spcBef>
                <a:spcPct val="30000"/>
              </a:spcBef>
              <a:buClr>
                <a:srgbClr val="00FF00"/>
              </a:buClr>
              <a:buFont typeface="Wingdings" pitchFamily="2" charset="2"/>
              <a:buChar char="¥"/>
              <a:defRPr/>
            </a:pPr>
            <a:r>
              <a:rPr lang="en-US" sz="1800" dirty="0"/>
              <a:t>Occupancy costs, etc.</a:t>
            </a:r>
          </a:p>
          <a:p>
            <a:pPr lvl="1" indent="-57150" eaLnBrk="1" hangingPunct="1">
              <a:spcBef>
                <a:spcPct val="30000"/>
              </a:spcBef>
              <a:buClr>
                <a:srgbClr val="FF00FF"/>
              </a:buClr>
              <a:buFont typeface="Wingdings" panose="05000000000000000000" pitchFamily="2" charset="2"/>
              <a:buChar char="v"/>
              <a:defRPr/>
            </a:pPr>
            <a:r>
              <a:rPr lang="en-US" sz="2000" dirty="0"/>
              <a:t>Staff and costs are included in the indirect cost rate</a:t>
            </a:r>
          </a:p>
          <a:p>
            <a:pPr lvl="1" indent="-57150" eaLnBrk="1" hangingPunct="1">
              <a:spcBef>
                <a:spcPct val="30000"/>
              </a:spcBef>
              <a:buClr>
                <a:srgbClr val="FF00FF"/>
              </a:buClr>
              <a:buFont typeface="Wingdings" panose="05000000000000000000" pitchFamily="2" charset="2"/>
              <a:buChar char="v"/>
              <a:defRPr/>
            </a:pPr>
            <a:r>
              <a:rPr lang="en-US" sz="2000" dirty="0"/>
              <a:t>These staff are not included in the RMS or a billing rate</a:t>
            </a:r>
          </a:p>
        </p:txBody>
      </p:sp>
      <p:pic>
        <p:nvPicPr>
          <p:cNvPr id="99333" name="Picture 1">
            <a:extLst>
              <a:ext uri="{FF2B5EF4-FFF2-40B4-BE49-F238E27FC236}">
                <a16:creationId xmlns:a16="http://schemas.microsoft.com/office/drawing/2014/main" id="{7637E114-C761-4F46-8E14-335217A29D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130175"/>
            <a:ext cx="66992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C7078DCA-71F4-4E9F-9C7B-45DB9D7A8669}"/>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CDB470C2-74ED-489A-8539-96C6ACFDC305}" type="slidenum">
              <a:rPr lang="en-US" altLang="en-US" smtClean="0"/>
              <a:pPr>
                <a:defRPr/>
              </a:pPr>
              <a:t>5</a:t>
            </a:fld>
            <a:endParaRPr lang="en-US" altLang="en-US" dirty="0"/>
          </a:p>
        </p:txBody>
      </p:sp>
      <p:sp>
        <p:nvSpPr>
          <p:cNvPr id="1129474" name="Rectangle 2">
            <a:extLst>
              <a:ext uri="{FF2B5EF4-FFF2-40B4-BE49-F238E27FC236}">
                <a16:creationId xmlns:a16="http://schemas.microsoft.com/office/drawing/2014/main" id="{5E63BEBA-F9E4-48BC-9A26-D3758CFBD840}"/>
              </a:ext>
            </a:extLst>
          </p:cNvPr>
          <p:cNvSpPr>
            <a:spLocks noGrp="1" noChangeArrowheads="1"/>
          </p:cNvSpPr>
          <p:nvPr>
            <p:ph type="title"/>
          </p:nvPr>
        </p:nvSpPr>
        <p:spPr/>
        <p:txBody>
          <a:bodyPr/>
          <a:lstStyle/>
          <a:p>
            <a:pPr eaLnBrk="1" hangingPunct="1">
              <a:defRPr/>
            </a:pPr>
            <a:r>
              <a:rPr lang="en-US" sz="3600" dirty="0"/>
              <a:t>What is Random Moment Sampling?</a:t>
            </a:r>
          </a:p>
        </p:txBody>
      </p:sp>
      <p:sp>
        <p:nvSpPr>
          <p:cNvPr id="1129475" name="Rectangle 3">
            <a:extLst>
              <a:ext uri="{FF2B5EF4-FFF2-40B4-BE49-F238E27FC236}">
                <a16:creationId xmlns:a16="http://schemas.microsoft.com/office/drawing/2014/main" id="{474E3812-CA18-4869-8CAB-E4F885F82C66}"/>
              </a:ext>
            </a:extLst>
          </p:cNvPr>
          <p:cNvSpPr>
            <a:spLocks noGrp="1" noChangeArrowheads="1"/>
          </p:cNvSpPr>
          <p:nvPr>
            <p:ph type="body" idx="1"/>
          </p:nvPr>
        </p:nvSpPr>
        <p:spPr>
          <a:xfrm>
            <a:off x="685800" y="1447800"/>
            <a:ext cx="7924800" cy="5105400"/>
          </a:xfrm>
        </p:spPr>
        <p:txBody>
          <a:bodyPr/>
          <a:lstStyle/>
          <a:p>
            <a:pPr>
              <a:lnSpc>
                <a:spcPct val="80000"/>
              </a:lnSpc>
              <a:defRPr/>
            </a:pPr>
            <a:endParaRPr lang="en-US" sz="4000" dirty="0"/>
          </a:p>
          <a:p>
            <a:pPr>
              <a:lnSpc>
                <a:spcPct val="110000"/>
              </a:lnSpc>
              <a:defRPr/>
            </a:pPr>
            <a:r>
              <a:rPr lang="en-US" sz="2000" dirty="0"/>
              <a:t>Random Moment Sampling is the statistical method that is being utilized to approximate the portion of staff time spent performing work activities in support of Title IV-D Child Support</a:t>
            </a:r>
          </a:p>
          <a:p>
            <a:pPr>
              <a:defRPr/>
            </a:pPr>
            <a:endParaRPr lang="en-US" sz="2000" dirty="0"/>
          </a:p>
          <a:p>
            <a:pPr>
              <a:lnSpc>
                <a:spcPct val="110000"/>
              </a:lnSpc>
              <a:defRPr/>
            </a:pPr>
            <a:r>
              <a:rPr lang="en-US" sz="2000" dirty="0"/>
              <a:t>To be statistically valid, there must be at least 1,059 valid observations for the 3-month sampling period, providing a 95% confidence level that the resulting allocation percentage is within +/- 3% of the actual percentage of time staff spent performing IV-D Child Support work activities </a:t>
            </a:r>
          </a:p>
        </p:txBody>
      </p:sp>
      <p:pic>
        <p:nvPicPr>
          <p:cNvPr id="12293" name="Picture 1">
            <a:extLst>
              <a:ext uri="{FF2B5EF4-FFF2-40B4-BE49-F238E27FC236}">
                <a16:creationId xmlns:a16="http://schemas.microsoft.com/office/drawing/2014/main" id="{6B63E270-B62D-4453-9A1F-84F8E3AB1FB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78813" y="5210175"/>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A15CDA23-DE39-4E01-A079-921AD6B253B5}"/>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910939A5-4099-4818-BC74-578490CC9235}" type="slidenum">
              <a:rPr lang="en-US" altLang="en-US" smtClean="0"/>
              <a:pPr>
                <a:defRPr/>
              </a:pPr>
              <a:t>50</a:t>
            </a:fld>
            <a:endParaRPr lang="en-US" altLang="en-US" dirty="0"/>
          </a:p>
        </p:txBody>
      </p:sp>
      <p:sp>
        <p:nvSpPr>
          <p:cNvPr id="1500162" name="Rectangle 2">
            <a:extLst>
              <a:ext uri="{FF2B5EF4-FFF2-40B4-BE49-F238E27FC236}">
                <a16:creationId xmlns:a16="http://schemas.microsoft.com/office/drawing/2014/main" id="{221D1CA1-81DB-4A1A-AE9F-5720E30381FF}"/>
              </a:ext>
            </a:extLst>
          </p:cNvPr>
          <p:cNvSpPr>
            <a:spLocks noGrp="1" noChangeArrowheads="1"/>
          </p:cNvSpPr>
          <p:nvPr>
            <p:ph type="title"/>
          </p:nvPr>
        </p:nvSpPr>
        <p:spPr/>
        <p:txBody>
          <a:bodyPr/>
          <a:lstStyle/>
          <a:p>
            <a:pPr eaLnBrk="1" hangingPunct="1">
              <a:defRPr/>
            </a:pPr>
            <a:r>
              <a:rPr lang="en-US" dirty="0"/>
              <a:t>Cost Groupings</a:t>
            </a:r>
          </a:p>
        </p:txBody>
      </p:sp>
      <p:sp>
        <p:nvSpPr>
          <p:cNvPr id="1500163" name="Rectangle 3">
            <a:extLst>
              <a:ext uri="{FF2B5EF4-FFF2-40B4-BE49-F238E27FC236}">
                <a16:creationId xmlns:a16="http://schemas.microsoft.com/office/drawing/2014/main" id="{1BF21AFF-431D-491E-ADC8-C2EAD4696B69}"/>
              </a:ext>
            </a:extLst>
          </p:cNvPr>
          <p:cNvSpPr>
            <a:spLocks noGrp="1" noChangeArrowheads="1"/>
          </p:cNvSpPr>
          <p:nvPr>
            <p:ph type="body" idx="1"/>
          </p:nvPr>
        </p:nvSpPr>
        <p:spPr>
          <a:xfrm>
            <a:off x="457200" y="1524000"/>
            <a:ext cx="8305800" cy="5334000"/>
          </a:xfrm>
        </p:spPr>
        <p:txBody>
          <a:bodyPr/>
          <a:lstStyle/>
          <a:p>
            <a:pPr marL="609600" indent="-609600" eaLnBrk="1" hangingPunct="1">
              <a:spcBef>
                <a:spcPct val="30000"/>
              </a:spcBef>
              <a:buFont typeface="Wingdings" panose="05000000000000000000" pitchFamily="2" charset="2"/>
              <a:buNone/>
              <a:defRPr/>
            </a:pPr>
            <a:r>
              <a:rPr lang="en-US" sz="2400" dirty="0"/>
              <a:t>3)  Unit Costing – Central Support Activities</a:t>
            </a:r>
          </a:p>
          <a:p>
            <a:pPr marL="609600" indent="-609600" eaLnBrk="1" hangingPunct="1">
              <a:spcBef>
                <a:spcPct val="30000"/>
              </a:spcBef>
              <a:buFont typeface="Wingdings" panose="05000000000000000000" pitchFamily="2" charset="2"/>
              <a:buNone/>
              <a:defRPr/>
            </a:pPr>
            <a:endParaRPr lang="en-US" sz="1000" dirty="0"/>
          </a:p>
          <a:p>
            <a:pPr marL="1219200" lvl="1" indent="-533400" eaLnBrk="1" hangingPunct="1">
              <a:spcBef>
                <a:spcPct val="30000"/>
              </a:spcBef>
              <a:buClr>
                <a:srgbClr val="FF00FF"/>
              </a:buClr>
              <a:buFont typeface="Wingdings" panose="05000000000000000000" pitchFamily="2" charset="2"/>
              <a:buChar char="v"/>
              <a:defRPr/>
            </a:pPr>
            <a:r>
              <a:rPr lang="en-US" sz="2400" dirty="0"/>
              <a:t>For central support activities such as: </a:t>
            </a:r>
          </a:p>
          <a:p>
            <a:pPr marL="2286000" lvl="2" indent="-393700" eaLnBrk="1" hangingPunct="1">
              <a:spcBef>
                <a:spcPct val="30000"/>
              </a:spcBef>
              <a:buClr>
                <a:srgbClr val="00FF00"/>
              </a:buClr>
              <a:buFont typeface="Wingdings" pitchFamily="2" charset="2"/>
              <a:buChar char="¥"/>
              <a:defRPr/>
            </a:pPr>
            <a:r>
              <a:rPr lang="en-US" sz="2000" dirty="0"/>
              <a:t>Recording,</a:t>
            </a:r>
          </a:p>
          <a:p>
            <a:pPr marL="2286000" lvl="2" indent="-393700" eaLnBrk="1" hangingPunct="1">
              <a:spcBef>
                <a:spcPct val="30000"/>
              </a:spcBef>
              <a:buClr>
                <a:srgbClr val="00FF00"/>
              </a:buClr>
              <a:buFont typeface="Wingdings" pitchFamily="2" charset="2"/>
              <a:buChar char="¥"/>
              <a:defRPr/>
            </a:pPr>
            <a:r>
              <a:rPr lang="en-US" sz="2000" dirty="0"/>
              <a:t>Central file room,</a:t>
            </a:r>
          </a:p>
          <a:p>
            <a:pPr marL="2286000" lvl="2" indent="-393700" eaLnBrk="1" hangingPunct="1">
              <a:spcBef>
                <a:spcPct val="30000"/>
              </a:spcBef>
              <a:buClr>
                <a:srgbClr val="00FF00"/>
              </a:buClr>
              <a:buFont typeface="Wingdings" pitchFamily="2" charset="2"/>
              <a:buChar char="¥"/>
              <a:defRPr/>
            </a:pPr>
            <a:r>
              <a:rPr lang="en-US" sz="2000" dirty="0"/>
              <a:t>Central data input, etc. </a:t>
            </a:r>
          </a:p>
          <a:p>
            <a:pPr marL="1219200" lvl="1" indent="-533400" eaLnBrk="1" hangingPunct="1">
              <a:spcBef>
                <a:spcPct val="30000"/>
              </a:spcBef>
              <a:buClr>
                <a:srgbClr val="FF00FF"/>
              </a:buClr>
              <a:buFont typeface="Wingdings" panose="05000000000000000000" pitchFamily="2" charset="2"/>
              <a:buNone/>
              <a:defRPr/>
            </a:pPr>
            <a:endParaRPr lang="en-US" sz="1000" dirty="0"/>
          </a:p>
          <a:p>
            <a:pPr marL="1219200" lvl="1" indent="-533400" eaLnBrk="1" hangingPunct="1">
              <a:spcBef>
                <a:spcPct val="30000"/>
              </a:spcBef>
              <a:buClr>
                <a:srgbClr val="FF00FF"/>
              </a:buClr>
              <a:buFont typeface="Wingdings" panose="05000000000000000000" pitchFamily="2" charset="2"/>
              <a:buChar char="v"/>
              <a:defRPr/>
            </a:pPr>
            <a:r>
              <a:rPr lang="en-US" sz="2400" dirty="0"/>
              <a:t>A county does </a:t>
            </a:r>
            <a:r>
              <a:rPr lang="en-US" sz="2400" b="1" i="1" dirty="0"/>
              <a:t>one</a:t>
            </a:r>
            <a:r>
              <a:rPr lang="en-US" sz="2400" dirty="0"/>
              <a:t> of the following:</a:t>
            </a:r>
          </a:p>
          <a:p>
            <a:pPr marL="2286000" lvl="2" indent="-393700" eaLnBrk="1" hangingPunct="1">
              <a:spcBef>
                <a:spcPct val="30000"/>
              </a:spcBef>
              <a:buClr>
                <a:srgbClr val="00FF00"/>
              </a:buClr>
              <a:buFont typeface="Wingdings" pitchFamily="2" charset="2"/>
              <a:buNone/>
              <a:defRPr/>
            </a:pPr>
            <a:endParaRPr lang="en-US" sz="900" i="1" dirty="0"/>
          </a:p>
          <a:p>
            <a:pPr marL="2286000" lvl="2" indent="-393700" eaLnBrk="1" hangingPunct="1">
              <a:spcBef>
                <a:spcPct val="30000"/>
              </a:spcBef>
              <a:buClr>
                <a:srgbClr val="00FF00"/>
              </a:buClr>
              <a:buFont typeface="Wingdings" pitchFamily="2" charset="2"/>
              <a:buChar char="¥"/>
              <a:defRPr/>
            </a:pPr>
            <a:r>
              <a:rPr lang="en-US" sz="2000" i="1" dirty="0"/>
              <a:t>Bills</a:t>
            </a:r>
            <a:r>
              <a:rPr lang="en-US" sz="2000" dirty="0"/>
              <a:t> these items</a:t>
            </a:r>
          </a:p>
          <a:p>
            <a:pPr marL="2286000" lvl="2" indent="-393700" eaLnBrk="1" hangingPunct="1">
              <a:spcBef>
                <a:spcPct val="30000"/>
              </a:spcBef>
              <a:buClr>
                <a:srgbClr val="00FF00"/>
              </a:buClr>
              <a:buFont typeface="Wingdings" pitchFamily="2" charset="2"/>
              <a:buNone/>
              <a:defRPr/>
            </a:pPr>
            <a:r>
              <a:rPr lang="en-US" sz="2000" dirty="0"/>
              <a:t>             </a:t>
            </a:r>
            <a:r>
              <a:rPr lang="en-US" sz="2000" b="1" i="1" dirty="0"/>
              <a:t>- or - </a:t>
            </a:r>
          </a:p>
          <a:p>
            <a:pPr marL="2286000" lvl="2" indent="-393700" eaLnBrk="1" hangingPunct="1">
              <a:spcBef>
                <a:spcPct val="30000"/>
              </a:spcBef>
              <a:buClr>
                <a:srgbClr val="00FF00"/>
              </a:buClr>
              <a:buFont typeface="Wingdings" pitchFamily="2" charset="2"/>
              <a:buChar char="¥"/>
              <a:defRPr/>
            </a:pPr>
            <a:r>
              <a:rPr lang="en-US" sz="2000" i="1" dirty="0"/>
              <a:t>Includes</a:t>
            </a:r>
            <a:r>
              <a:rPr lang="en-US" sz="2000" dirty="0"/>
              <a:t> them in the RMS</a:t>
            </a:r>
          </a:p>
          <a:p>
            <a:pPr marL="2781300" lvl="3" indent="-381000" eaLnBrk="1" hangingPunct="1">
              <a:spcBef>
                <a:spcPct val="30000"/>
              </a:spcBef>
              <a:buClr>
                <a:schemeClr val="hlink"/>
              </a:buClr>
              <a:buFont typeface="Wingdings" panose="05000000000000000000" pitchFamily="2" charset="2"/>
              <a:buChar char="§"/>
              <a:defRPr/>
            </a:pPr>
            <a:r>
              <a:rPr lang="en-US" sz="1800" dirty="0"/>
              <a:t>Must be on the Tally Sheet if in the RMS</a:t>
            </a:r>
          </a:p>
          <a:p>
            <a:pPr marL="1219200" lvl="1" indent="-533400" eaLnBrk="1" hangingPunct="1">
              <a:spcBef>
                <a:spcPct val="30000"/>
              </a:spcBef>
              <a:buClr>
                <a:srgbClr val="FF00FF"/>
              </a:buClr>
              <a:buFont typeface="Wingdings" panose="05000000000000000000" pitchFamily="2" charset="2"/>
              <a:buNone/>
              <a:defRPr/>
            </a:pPr>
            <a:endParaRPr lang="en-US" sz="2400" dirty="0"/>
          </a:p>
        </p:txBody>
      </p:sp>
      <p:pic>
        <p:nvPicPr>
          <p:cNvPr id="101381" name="Picture 1">
            <a:extLst>
              <a:ext uri="{FF2B5EF4-FFF2-40B4-BE49-F238E27FC236}">
                <a16:creationId xmlns:a16="http://schemas.microsoft.com/office/drawing/2014/main" id="{963D36DC-AD89-4B09-A13D-C54FA1DFD2D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166688"/>
            <a:ext cx="66992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9B00232-6901-493E-9CF0-BF8B6FC68D9A}"/>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5D980BCC-88BD-46DD-99A2-D97E913900D4}" type="slidenum">
              <a:rPr lang="en-US" altLang="en-US" smtClean="0"/>
              <a:pPr>
                <a:defRPr/>
              </a:pPr>
              <a:t>51</a:t>
            </a:fld>
            <a:endParaRPr lang="en-US" altLang="en-US" dirty="0"/>
          </a:p>
        </p:txBody>
      </p:sp>
      <p:sp>
        <p:nvSpPr>
          <p:cNvPr id="1478658" name="Rectangle 2">
            <a:extLst>
              <a:ext uri="{FF2B5EF4-FFF2-40B4-BE49-F238E27FC236}">
                <a16:creationId xmlns:a16="http://schemas.microsoft.com/office/drawing/2014/main" id="{D589A342-6789-406F-8E99-868F4EE21E13}"/>
              </a:ext>
            </a:extLst>
          </p:cNvPr>
          <p:cNvSpPr>
            <a:spLocks noGrp="1" noChangeArrowheads="1"/>
          </p:cNvSpPr>
          <p:nvPr>
            <p:ph type="title"/>
          </p:nvPr>
        </p:nvSpPr>
        <p:spPr>
          <a:xfrm>
            <a:off x="457200" y="2438400"/>
            <a:ext cx="8229600" cy="1139825"/>
          </a:xfrm>
        </p:spPr>
        <p:txBody>
          <a:bodyPr/>
          <a:lstStyle/>
          <a:p>
            <a:pPr eaLnBrk="1" hangingPunct="1">
              <a:defRPr/>
            </a:pPr>
            <a:r>
              <a:rPr lang="en-US" dirty="0">
                <a:solidFill>
                  <a:schemeClr val="tx1"/>
                </a:solidFill>
              </a:rPr>
              <a:t>Key Points</a:t>
            </a:r>
          </a:p>
        </p:txBody>
      </p:sp>
      <p:pic>
        <p:nvPicPr>
          <p:cNvPr id="103428" name="Picture 1">
            <a:extLst>
              <a:ext uri="{FF2B5EF4-FFF2-40B4-BE49-F238E27FC236}">
                <a16:creationId xmlns:a16="http://schemas.microsoft.com/office/drawing/2014/main" id="{5BC2D982-BC20-4EF7-9A08-CC370BE8F52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152400"/>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A910630C-3187-4086-904F-FAE4055253CA}"/>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AAF4F946-267B-4084-985B-A85975A1BE3C}" type="slidenum">
              <a:rPr lang="en-US" altLang="en-US" smtClean="0"/>
              <a:pPr>
                <a:defRPr/>
              </a:pPr>
              <a:t>52</a:t>
            </a:fld>
            <a:endParaRPr lang="en-US" altLang="en-US" dirty="0"/>
          </a:p>
        </p:txBody>
      </p:sp>
      <p:sp>
        <p:nvSpPr>
          <p:cNvPr id="1480706" name="Rectangle 2">
            <a:extLst>
              <a:ext uri="{FF2B5EF4-FFF2-40B4-BE49-F238E27FC236}">
                <a16:creationId xmlns:a16="http://schemas.microsoft.com/office/drawing/2014/main" id="{600C6F4A-6DCB-4726-81B3-D9A47C3DD957}"/>
              </a:ext>
            </a:extLst>
          </p:cNvPr>
          <p:cNvSpPr>
            <a:spLocks noGrp="1" noChangeArrowheads="1"/>
          </p:cNvSpPr>
          <p:nvPr>
            <p:ph type="title"/>
          </p:nvPr>
        </p:nvSpPr>
        <p:spPr>
          <a:xfrm>
            <a:off x="457200" y="228600"/>
            <a:ext cx="8215313" cy="685800"/>
          </a:xfrm>
        </p:spPr>
        <p:txBody>
          <a:bodyPr/>
          <a:lstStyle/>
          <a:p>
            <a:pPr eaLnBrk="1" hangingPunct="1">
              <a:defRPr/>
            </a:pPr>
            <a:r>
              <a:rPr lang="en-US" sz="4000" dirty="0"/>
              <a:t>Key Points</a:t>
            </a:r>
            <a:endParaRPr lang="en-US" sz="3200" dirty="0"/>
          </a:p>
        </p:txBody>
      </p:sp>
      <p:sp>
        <p:nvSpPr>
          <p:cNvPr id="1480707" name="Rectangle 3">
            <a:extLst>
              <a:ext uri="{FF2B5EF4-FFF2-40B4-BE49-F238E27FC236}">
                <a16:creationId xmlns:a16="http://schemas.microsoft.com/office/drawing/2014/main" id="{1EAE894D-D1A4-41BB-836D-A680FDFD2724}"/>
              </a:ext>
            </a:extLst>
          </p:cNvPr>
          <p:cNvSpPr>
            <a:spLocks noGrp="1" noChangeArrowheads="1"/>
          </p:cNvSpPr>
          <p:nvPr>
            <p:ph type="body" idx="1"/>
          </p:nvPr>
        </p:nvSpPr>
        <p:spPr>
          <a:xfrm>
            <a:off x="442913" y="1295400"/>
            <a:ext cx="8229600" cy="4840288"/>
          </a:xfrm>
        </p:spPr>
        <p:txBody>
          <a:bodyPr/>
          <a:lstStyle/>
          <a:p>
            <a:pPr eaLnBrk="1" hangingPunct="1">
              <a:lnSpc>
                <a:spcPct val="80000"/>
              </a:lnSpc>
              <a:spcBef>
                <a:spcPct val="60000"/>
              </a:spcBef>
              <a:defRPr/>
            </a:pPr>
            <a:r>
              <a:rPr lang="en-US" sz="1800" dirty="0"/>
              <a:t>The purpose of RMS is to allocate Clerk costs to determine the portion that is attributable to IV-D Child Support, and therefore eligible for Federal Financial Participation</a:t>
            </a:r>
          </a:p>
          <a:p>
            <a:pPr eaLnBrk="1" hangingPunct="1">
              <a:lnSpc>
                <a:spcPct val="80000"/>
              </a:lnSpc>
              <a:spcBef>
                <a:spcPct val="60000"/>
              </a:spcBef>
              <a:defRPr/>
            </a:pPr>
            <a:r>
              <a:rPr lang="en-US" sz="1800" dirty="0"/>
              <a:t>Participants should make every reasonable effort to distinguish between IV-D and private cases based upon the case type at the time of the moment</a:t>
            </a:r>
          </a:p>
          <a:p>
            <a:pPr eaLnBrk="1" hangingPunct="1">
              <a:lnSpc>
                <a:spcPct val="80000"/>
              </a:lnSpc>
              <a:spcBef>
                <a:spcPct val="60000"/>
              </a:spcBef>
              <a:defRPr/>
            </a:pPr>
            <a:r>
              <a:rPr lang="en-US" sz="1800" dirty="0"/>
              <a:t>Delegates should re-emphasize to participants the appropriate procedures for completing the </a:t>
            </a:r>
            <a:r>
              <a:rPr lang="en-US" sz="1800" b="1" dirty="0"/>
              <a:t>In Office</a:t>
            </a:r>
            <a:r>
              <a:rPr lang="en-US" sz="1800" dirty="0"/>
              <a:t> form for </a:t>
            </a:r>
            <a:r>
              <a:rPr lang="en-US" sz="1800" b="1" dirty="0"/>
              <a:t>Non-Work</a:t>
            </a:r>
            <a:r>
              <a:rPr lang="en-US" sz="1800" dirty="0"/>
              <a:t> </a:t>
            </a:r>
            <a:r>
              <a:rPr lang="en-US" sz="1800" b="1" dirty="0"/>
              <a:t>Activities</a:t>
            </a:r>
          </a:p>
          <a:p>
            <a:pPr lvl="1" eaLnBrk="1" hangingPunct="1">
              <a:lnSpc>
                <a:spcPct val="80000"/>
              </a:lnSpc>
              <a:spcBef>
                <a:spcPct val="60000"/>
              </a:spcBef>
              <a:defRPr/>
            </a:pPr>
            <a:r>
              <a:rPr lang="en-US" sz="1800" dirty="0"/>
              <a:t>There is no cure for a non-response that occurs when a participant is engaged in “Other Personal Business” at the time of the moment and does not complete an </a:t>
            </a:r>
            <a:r>
              <a:rPr lang="en-US" sz="1800" b="1" dirty="0"/>
              <a:t>In Office</a:t>
            </a:r>
            <a:r>
              <a:rPr lang="en-US" sz="1800" dirty="0"/>
              <a:t> form within 10 minutes!  Only “Lunch” and “Break” activities can be submitted prior to the close of business and be counted as a valid response.</a:t>
            </a:r>
          </a:p>
          <a:p>
            <a:pPr eaLnBrk="1" hangingPunct="1">
              <a:lnSpc>
                <a:spcPct val="80000"/>
              </a:lnSpc>
              <a:spcBef>
                <a:spcPct val="60000"/>
              </a:spcBef>
              <a:defRPr/>
            </a:pPr>
            <a:r>
              <a:rPr lang="en-US" sz="1800" dirty="0"/>
              <a:t>Delegates must maintain the roster in ARMARS in order to have notification of moments properly received by RMS participants and responses documented by the application</a:t>
            </a:r>
          </a:p>
          <a:p>
            <a:pPr eaLnBrk="1" hangingPunct="1">
              <a:lnSpc>
                <a:spcPct val="80000"/>
              </a:lnSpc>
              <a:spcBef>
                <a:spcPct val="60000"/>
              </a:spcBef>
              <a:defRPr/>
            </a:pPr>
            <a:r>
              <a:rPr lang="en-US" sz="1800" dirty="0"/>
              <a:t>System reports provide a breakdown of the responses by category </a:t>
            </a:r>
          </a:p>
        </p:txBody>
      </p:sp>
      <p:pic>
        <p:nvPicPr>
          <p:cNvPr id="105477" name="Picture 1">
            <a:extLst>
              <a:ext uri="{FF2B5EF4-FFF2-40B4-BE49-F238E27FC236}">
                <a16:creationId xmlns:a16="http://schemas.microsoft.com/office/drawing/2014/main" id="{4E3613C9-BB49-4219-B662-00D965202B7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238" y="53975"/>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102DA4A-5852-4099-B436-29DA434EFD60}"/>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EB589F7C-8078-4234-8EB8-E6291DB1F655}" type="slidenum">
              <a:rPr lang="en-US" altLang="en-US" smtClean="0"/>
              <a:pPr>
                <a:defRPr/>
              </a:pPr>
              <a:t>53</a:t>
            </a:fld>
            <a:endParaRPr lang="en-US" altLang="en-US" dirty="0"/>
          </a:p>
        </p:txBody>
      </p:sp>
      <p:sp>
        <p:nvSpPr>
          <p:cNvPr id="1490946" name="Rectangle 2">
            <a:extLst>
              <a:ext uri="{FF2B5EF4-FFF2-40B4-BE49-F238E27FC236}">
                <a16:creationId xmlns:a16="http://schemas.microsoft.com/office/drawing/2014/main" id="{079B81E1-1E75-44BE-80E8-AC29046F5F87}"/>
              </a:ext>
            </a:extLst>
          </p:cNvPr>
          <p:cNvSpPr>
            <a:spLocks noGrp="1" noChangeArrowheads="1"/>
          </p:cNvSpPr>
          <p:nvPr>
            <p:ph type="title"/>
          </p:nvPr>
        </p:nvSpPr>
        <p:spPr>
          <a:xfrm>
            <a:off x="533400" y="2514600"/>
            <a:ext cx="8229600" cy="1139825"/>
          </a:xfrm>
        </p:spPr>
        <p:txBody>
          <a:bodyPr/>
          <a:lstStyle/>
          <a:p>
            <a:pPr eaLnBrk="1" hangingPunct="1">
              <a:defRPr/>
            </a:pPr>
            <a:r>
              <a:rPr lang="en-US" dirty="0">
                <a:solidFill>
                  <a:schemeClr val="tx1"/>
                </a:solidFill>
              </a:rPr>
              <a:t>Questions</a:t>
            </a:r>
            <a:br>
              <a:rPr lang="en-US" dirty="0">
                <a:solidFill>
                  <a:schemeClr val="tx1"/>
                </a:solidFill>
              </a:rPr>
            </a:br>
            <a:r>
              <a:rPr lang="en-US" dirty="0">
                <a:solidFill>
                  <a:schemeClr val="tx1"/>
                </a:solidFill>
              </a:rPr>
              <a:t>Please send email to </a:t>
            </a:r>
            <a:r>
              <a:rPr lang="en-US" dirty="0">
                <a:solidFill>
                  <a:schemeClr val="tx1"/>
                </a:solidFill>
                <a:hlinkClick r:id="rId3"/>
              </a:rPr>
              <a:t>rms-admin@floridarevenue.com</a:t>
            </a:r>
            <a:r>
              <a:rPr lang="en-US" dirty="0">
                <a:solidFill>
                  <a:schemeClr val="tx1"/>
                </a:solidFill>
              </a:rPr>
              <a:t> </a:t>
            </a:r>
          </a:p>
        </p:txBody>
      </p:sp>
      <p:pic>
        <p:nvPicPr>
          <p:cNvPr id="107524" name="Picture 1">
            <a:extLst>
              <a:ext uri="{FF2B5EF4-FFF2-40B4-BE49-F238E27FC236}">
                <a16:creationId xmlns:a16="http://schemas.microsoft.com/office/drawing/2014/main" id="{E3A7FF9F-A39B-4577-BCDF-957D358A0A7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8438" y="152400"/>
            <a:ext cx="66992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379131D2-4D83-4B9A-AF61-D28B5A8FF186}"/>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7B93E18F-6CC9-420C-87B6-FCB9C03F84BF}" type="slidenum">
              <a:rPr lang="en-US" altLang="en-US" smtClean="0"/>
              <a:pPr>
                <a:defRPr/>
              </a:pPr>
              <a:t>6</a:t>
            </a:fld>
            <a:endParaRPr lang="en-US" altLang="en-US" dirty="0"/>
          </a:p>
        </p:txBody>
      </p:sp>
      <p:sp>
        <p:nvSpPr>
          <p:cNvPr id="1132546" name="Rectangle 2">
            <a:extLst>
              <a:ext uri="{FF2B5EF4-FFF2-40B4-BE49-F238E27FC236}">
                <a16:creationId xmlns:a16="http://schemas.microsoft.com/office/drawing/2014/main" id="{820BFD05-77B4-4722-AA83-413E18B92550}"/>
              </a:ext>
            </a:extLst>
          </p:cNvPr>
          <p:cNvSpPr>
            <a:spLocks noGrp="1" noChangeArrowheads="1"/>
          </p:cNvSpPr>
          <p:nvPr>
            <p:ph type="title"/>
          </p:nvPr>
        </p:nvSpPr>
        <p:spPr/>
        <p:txBody>
          <a:bodyPr/>
          <a:lstStyle/>
          <a:p>
            <a:pPr eaLnBrk="1" hangingPunct="1">
              <a:defRPr/>
            </a:pPr>
            <a:r>
              <a:rPr lang="en-US" sz="4000" dirty="0"/>
              <a:t>Definitions</a:t>
            </a:r>
          </a:p>
        </p:txBody>
      </p:sp>
      <p:sp>
        <p:nvSpPr>
          <p:cNvPr id="1132547" name="Rectangle 3">
            <a:extLst>
              <a:ext uri="{FF2B5EF4-FFF2-40B4-BE49-F238E27FC236}">
                <a16:creationId xmlns:a16="http://schemas.microsoft.com/office/drawing/2014/main" id="{57691B6B-8848-472F-890D-7931373204B9}"/>
              </a:ext>
            </a:extLst>
          </p:cNvPr>
          <p:cNvSpPr>
            <a:spLocks noGrp="1" noChangeArrowheads="1"/>
          </p:cNvSpPr>
          <p:nvPr>
            <p:ph type="body" idx="1"/>
          </p:nvPr>
        </p:nvSpPr>
        <p:spPr>
          <a:xfrm>
            <a:off x="762000" y="1676400"/>
            <a:ext cx="7620000" cy="4724400"/>
          </a:xfrm>
        </p:spPr>
        <p:txBody>
          <a:bodyPr/>
          <a:lstStyle/>
          <a:p>
            <a:pPr eaLnBrk="1" hangingPunct="1">
              <a:spcBef>
                <a:spcPct val="60000"/>
              </a:spcBef>
              <a:defRPr/>
            </a:pPr>
            <a:r>
              <a:rPr lang="en-US" b="1" dirty="0"/>
              <a:t>Delegate:</a:t>
            </a:r>
            <a:r>
              <a:rPr lang="en-US" dirty="0"/>
              <a:t>  A county’s primary RMS administrator</a:t>
            </a:r>
          </a:p>
          <a:p>
            <a:pPr eaLnBrk="1" hangingPunct="1">
              <a:spcBef>
                <a:spcPct val="60000"/>
              </a:spcBef>
              <a:defRPr/>
            </a:pPr>
            <a:r>
              <a:rPr lang="en-US" b="1" dirty="0"/>
              <a:t>Deputy Delegate:</a:t>
            </a:r>
            <a:r>
              <a:rPr lang="en-US" dirty="0"/>
              <a:t>  The Delegate’s back-up / stand-in / assistant (a county may have more than one)</a:t>
            </a:r>
          </a:p>
          <a:p>
            <a:pPr eaLnBrk="1" hangingPunct="1">
              <a:spcBef>
                <a:spcPct val="60000"/>
              </a:spcBef>
              <a:defRPr/>
            </a:pPr>
            <a:r>
              <a:rPr lang="en-US" b="1" dirty="0"/>
              <a:t>RMS Participants:</a:t>
            </a:r>
            <a:r>
              <a:rPr lang="en-US" dirty="0"/>
              <a:t>  Staff who perform direct Child Support work and are claimed on the Line 1 of the invoice</a:t>
            </a:r>
          </a:p>
          <a:p>
            <a:pPr eaLnBrk="1" hangingPunct="1">
              <a:spcBef>
                <a:spcPct val="60000"/>
              </a:spcBef>
              <a:buFont typeface="Wingdings" panose="05000000000000000000" pitchFamily="2" charset="2"/>
              <a:buNone/>
              <a:defRPr/>
            </a:pPr>
            <a:endParaRPr lang="en-US" dirty="0"/>
          </a:p>
          <a:p>
            <a:pPr eaLnBrk="1" hangingPunct="1">
              <a:spcBef>
                <a:spcPct val="60000"/>
              </a:spcBef>
              <a:buFont typeface="Wingdings" panose="05000000000000000000" pitchFamily="2" charset="2"/>
              <a:buNone/>
              <a:defRPr/>
            </a:pPr>
            <a:endParaRPr lang="en-US" dirty="0"/>
          </a:p>
        </p:txBody>
      </p:sp>
      <p:pic>
        <p:nvPicPr>
          <p:cNvPr id="14341" name="Picture 1">
            <a:extLst>
              <a:ext uri="{FF2B5EF4-FFF2-40B4-BE49-F238E27FC236}">
                <a16:creationId xmlns:a16="http://schemas.microsoft.com/office/drawing/2014/main" id="{1CBA1CCE-57B1-440B-A5C5-97CF3B9C759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875" y="150813"/>
            <a:ext cx="663575"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2FAEEED2-2B4C-48F5-B0A6-0E82A367B6F4}"/>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C8D5E8BE-C2C5-4C28-A7E1-551B1D2B4649}" type="slidenum">
              <a:rPr lang="en-US" altLang="en-US" smtClean="0"/>
              <a:pPr>
                <a:defRPr/>
              </a:pPr>
              <a:t>7</a:t>
            </a:fld>
            <a:endParaRPr lang="en-US" altLang="en-US" dirty="0"/>
          </a:p>
        </p:txBody>
      </p:sp>
      <p:sp>
        <p:nvSpPr>
          <p:cNvPr id="1640450" name="Rectangle 2">
            <a:extLst>
              <a:ext uri="{FF2B5EF4-FFF2-40B4-BE49-F238E27FC236}">
                <a16:creationId xmlns:a16="http://schemas.microsoft.com/office/drawing/2014/main" id="{01557ED5-9385-4802-B5D2-5A067EF491C9}"/>
              </a:ext>
            </a:extLst>
          </p:cNvPr>
          <p:cNvSpPr>
            <a:spLocks noGrp="1" noChangeArrowheads="1"/>
          </p:cNvSpPr>
          <p:nvPr>
            <p:ph type="title"/>
          </p:nvPr>
        </p:nvSpPr>
        <p:spPr>
          <a:xfrm>
            <a:off x="457200" y="277813"/>
            <a:ext cx="8229600" cy="638175"/>
          </a:xfrm>
        </p:spPr>
        <p:txBody>
          <a:bodyPr/>
          <a:lstStyle/>
          <a:p>
            <a:pPr eaLnBrk="1" hangingPunct="1">
              <a:defRPr/>
            </a:pPr>
            <a:r>
              <a:rPr lang="en-US" sz="4000" dirty="0"/>
              <a:t>RMS Process Overview</a:t>
            </a:r>
          </a:p>
        </p:txBody>
      </p:sp>
      <p:sp>
        <p:nvSpPr>
          <p:cNvPr id="1640451" name="Rectangle 3">
            <a:extLst>
              <a:ext uri="{FF2B5EF4-FFF2-40B4-BE49-F238E27FC236}">
                <a16:creationId xmlns:a16="http://schemas.microsoft.com/office/drawing/2014/main" id="{FBC7E612-E0F8-48B7-8E5D-2B569D10EA24}"/>
              </a:ext>
            </a:extLst>
          </p:cNvPr>
          <p:cNvSpPr>
            <a:spLocks noGrp="1" noChangeArrowheads="1"/>
          </p:cNvSpPr>
          <p:nvPr>
            <p:ph type="body" idx="1"/>
          </p:nvPr>
        </p:nvSpPr>
        <p:spPr>
          <a:xfrm>
            <a:off x="685800" y="914400"/>
            <a:ext cx="7620000" cy="5334000"/>
          </a:xfrm>
        </p:spPr>
        <p:txBody>
          <a:bodyPr/>
          <a:lstStyle/>
          <a:p>
            <a:pPr eaLnBrk="1" hangingPunct="1">
              <a:spcBef>
                <a:spcPct val="50000"/>
              </a:spcBef>
              <a:defRPr/>
            </a:pPr>
            <a:r>
              <a:rPr lang="en-US" sz="2000" dirty="0"/>
              <a:t>The program that the Florida Department of Revenue will be using to conduct the RMS is Automated Random Moment and Reporting System (ARMARS)</a:t>
            </a:r>
          </a:p>
          <a:p>
            <a:pPr eaLnBrk="1" hangingPunct="1">
              <a:spcBef>
                <a:spcPct val="50000"/>
              </a:spcBef>
              <a:defRPr/>
            </a:pPr>
            <a:r>
              <a:rPr lang="en-US" sz="2000" dirty="0"/>
              <a:t>Random moments during your office’s workday will be  selected by ARMARS</a:t>
            </a:r>
          </a:p>
          <a:p>
            <a:pPr eaLnBrk="1" hangingPunct="1">
              <a:spcBef>
                <a:spcPct val="50000"/>
              </a:spcBef>
              <a:defRPr/>
            </a:pPr>
            <a:r>
              <a:rPr lang="en-US" sz="2000" dirty="0"/>
              <a:t>Notification of a moment is sent to RMS participants via local email</a:t>
            </a:r>
          </a:p>
          <a:p>
            <a:pPr eaLnBrk="1" hangingPunct="1">
              <a:spcBef>
                <a:spcPct val="50000"/>
              </a:spcBef>
              <a:defRPr/>
            </a:pPr>
            <a:r>
              <a:rPr lang="en-US" sz="2000" dirty="0"/>
              <a:t>The RMS participants access ARMARS log in screen by clicking on a link provided in the email</a:t>
            </a:r>
          </a:p>
          <a:p>
            <a:pPr eaLnBrk="1" hangingPunct="1">
              <a:spcBef>
                <a:spcPct val="50000"/>
              </a:spcBef>
              <a:defRPr/>
            </a:pPr>
            <a:r>
              <a:rPr lang="en-US" sz="2000" dirty="0"/>
              <a:t>After a participant successfully submits their User ID and password, he/she is directed to the </a:t>
            </a:r>
            <a:r>
              <a:rPr lang="en-US" sz="2000" b="1" dirty="0"/>
              <a:t>In Office</a:t>
            </a:r>
            <a:r>
              <a:rPr lang="en-US" sz="2000" dirty="0"/>
              <a:t> response web page for the moment</a:t>
            </a:r>
          </a:p>
          <a:p>
            <a:pPr eaLnBrk="1" hangingPunct="1">
              <a:spcBef>
                <a:spcPct val="50000"/>
              </a:spcBef>
              <a:defRPr/>
            </a:pPr>
            <a:r>
              <a:rPr lang="en-US" sz="2000" dirty="0"/>
              <a:t>The RMS participant records what he/she is doing when notified of the moments by selecting the appropriate activity in ARMARS</a:t>
            </a:r>
          </a:p>
        </p:txBody>
      </p:sp>
      <p:pic>
        <p:nvPicPr>
          <p:cNvPr id="16389" name="Picture 1">
            <a:extLst>
              <a:ext uri="{FF2B5EF4-FFF2-40B4-BE49-F238E27FC236}">
                <a16:creationId xmlns:a16="http://schemas.microsoft.com/office/drawing/2014/main" id="{C1D43F54-B8B4-4D5A-BA43-F6DD76AC3FF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20650"/>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D6FC4587-C0FD-48C3-A899-034FA0B8805E}"/>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3529B2CC-C737-4E65-A574-C0E6A367DE58}" type="slidenum">
              <a:rPr lang="en-US" altLang="en-US" smtClean="0"/>
              <a:pPr>
                <a:defRPr/>
              </a:pPr>
              <a:t>8</a:t>
            </a:fld>
            <a:endParaRPr lang="en-US" altLang="en-US" dirty="0"/>
          </a:p>
        </p:txBody>
      </p:sp>
      <p:sp>
        <p:nvSpPr>
          <p:cNvPr id="1141762" name="Rectangle 2">
            <a:extLst>
              <a:ext uri="{FF2B5EF4-FFF2-40B4-BE49-F238E27FC236}">
                <a16:creationId xmlns:a16="http://schemas.microsoft.com/office/drawing/2014/main" id="{6A4C066D-4EF5-4412-BB00-A5DC883F3CBB}"/>
              </a:ext>
            </a:extLst>
          </p:cNvPr>
          <p:cNvSpPr>
            <a:spLocks noGrp="1" noChangeArrowheads="1"/>
          </p:cNvSpPr>
          <p:nvPr>
            <p:ph type="title"/>
          </p:nvPr>
        </p:nvSpPr>
        <p:spPr>
          <a:xfrm>
            <a:off x="457200" y="304800"/>
            <a:ext cx="8229600" cy="1143000"/>
          </a:xfrm>
        </p:spPr>
        <p:txBody>
          <a:bodyPr/>
          <a:lstStyle/>
          <a:p>
            <a:pPr eaLnBrk="1" hangingPunct="1">
              <a:defRPr/>
            </a:pPr>
            <a:r>
              <a:rPr lang="en-US" sz="4000" dirty="0"/>
              <a:t>RMS Process Overview</a:t>
            </a:r>
          </a:p>
        </p:txBody>
      </p:sp>
      <p:sp>
        <p:nvSpPr>
          <p:cNvPr id="1141763" name="Rectangle 3">
            <a:extLst>
              <a:ext uri="{FF2B5EF4-FFF2-40B4-BE49-F238E27FC236}">
                <a16:creationId xmlns:a16="http://schemas.microsoft.com/office/drawing/2014/main" id="{929A5DCB-28A2-4F9D-B072-D8C74362442B}"/>
              </a:ext>
            </a:extLst>
          </p:cNvPr>
          <p:cNvSpPr>
            <a:spLocks noGrp="1" noChangeArrowheads="1"/>
          </p:cNvSpPr>
          <p:nvPr>
            <p:ph type="body" idx="1"/>
          </p:nvPr>
        </p:nvSpPr>
        <p:spPr>
          <a:xfrm>
            <a:off x="685800" y="1600200"/>
            <a:ext cx="7694613" cy="4260850"/>
          </a:xfrm>
        </p:spPr>
        <p:txBody>
          <a:bodyPr/>
          <a:lstStyle/>
          <a:p>
            <a:pPr eaLnBrk="1" hangingPunct="1">
              <a:spcBef>
                <a:spcPct val="50000"/>
              </a:spcBef>
              <a:defRPr/>
            </a:pPr>
            <a:r>
              <a:rPr lang="en-US" sz="2400" dirty="0"/>
              <a:t> The responses are validated by ARMARS. The results are compiled to calculate the IV-D percentage used to allocate the cost of staff who participate in the RMS. </a:t>
            </a:r>
          </a:p>
          <a:p>
            <a:pPr eaLnBrk="1" hangingPunct="1">
              <a:spcBef>
                <a:spcPct val="50000"/>
              </a:spcBef>
              <a:defRPr/>
            </a:pPr>
            <a:r>
              <a:rPr lang="en-US" sz="2400" dirty="0"/>
              <a:t>DOR provides that percentage to your office, and your office invoices DOR for your IV-D Child Support work.</a:t>
            </a:r>
          </a:p>
        </p:txBody>
      </p:sp>
      <p:pic>
        <p:nvPicPr>
          <p:cNvPr id="18437" name="Picture 1">
            <a:extLst>
              <a:ext uri="{FF2B5EF4-FFF2-40B4-BE49-F238E27FC236}">
                <a16:creationId xmlns:a16="http://schemas.microsoft.com/office/drawing/2014/main" id="{51235D28-5F2A-4C5D-8C36-51007029E7C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413" y="174625"/>
            <a:ext cx="663575"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56191DDB-6024-4021-814E-B5B830B243CF}"/>
              </a:ext>
            </a:extLst>
          </p:cNvPr>
          <p:cNvSpPr>
            <a:spLocks noGrp="1"/>
          </p:cNvSpPr>
          <p:nvPr>
            <p:ph type="sldNum" sz="quarter" idx="12"/>
          </p:nvPr>
        </p:nvSpPr>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fld id="{5BB098D1-27A6-4381-BBEC-D997B666080E}" type="slidenum">
              <a:rPr lang="en-US" altLang="en-US" smtClean="0"/>
              <a:pPr>
                <a:defRPr/>
              </a:pPr>
              <a:t>9</a:t>
            </a:fld>
            <a:endParaRPr lang="en-US" altLang="en-US" dirty="0"/>
          </a:p>
        </p:txBody>
      </p:sp>
      <p:sp>
        <p:nvSpPr>
          <p:cNvPr id="1145858" name="Rectangle 2">
            <a:extLst>
              <a:ext uri="{FF2B5EF4-FFF2-40B4-BE49-F238E27FC236}">
                <a16:creationId xmlns:a16="http://schemas.microsoft.com/office/drawing/2014/main" id="{1F2C1A31-1051-41E4-A1C0-449A60A8F848}"/>
              </a:ext>
            </a:extLst>
          </p:cNvPr>
          <p:cNvSpPr>
            <a:spLocks noGrp="1" noChangeArrowheads="1"/>
          </p:cNvSpPr>
          <p:nvPr>
            <p:ph type="title"/>
          </p:nvPr>
        </p:nvSpPr>
        <p:spPr/>
        <p:txBody>
          <a:bodyPr/>
          <a:lstStyle/>
          <a:p>
            <a:pPr eaLnBrk="1" hangingPunct="1">
              <a:defRPr/>
            </a:pPr>
            <a:r>
              <a:rPr lang="en-US" sz="3600" dirty="0"/>
              <a:t>Role of Counties:</a:t>
            </a:r>
            <a:r>
              <a:rPr lang="en-US" sz="4000" dirty="0"/>
              <a:t>  </a:t>
            </a:r>
            <a:br>
              <a:rPr lang="en-US" sz="4000" dirty="0"/>
            </a:br>
            <a:r>
              <a:rPr lang="en-US" sz="4000" dirty="0"/>
              <a:t>Delegate Responsibilities</a:t>
            </a:r>
          </a:p>
        </p:txBody>
      </p:sp>
      <p:sp>
        <p:nvSpPr>
          <p:cNvPr id="1145859" name="Rectangle 3">
            <a:extLst>
              <a:ext uri="{FF2B5EF4-FFF2-40B4-BE49-F238E27FC236}">
                <a16:creationId xmlns:a16="http://schemas.microsoft.com/office/drawing/2014/main" id="{4B0D1E5B-BDD3-4B25-9473-021199A72EE3}"/>
              </a:ext>
            </a:extLst>
          </p:cNvPr>
          <p:cNvSpPr>
            <a:spLocks noGrp="1" noChangeArrowheads="1"/>
          </p:cNvSpPr>
          <p:nvPr>
            <p:ph type="body" idx="1"/>
          </p:nvPr>
        </p:nvSpPr>
        <p:spPr>
          <a:xfrm>
            <a:off x="482600" y="1574800"/>
            <a:ext cx="8001000" cy="5562600"/>
          </a:xfrm>
        </p:spPr>
        <p:txBody>
          <a:bodyPr/>
          <a:lstStyle/>
          <a:p>
            <a:pPr eaLnBrk="1" hangingPunct="1">
              <a:lnSpc>
                <a:spcPct val="80000"/>
              </a:lnSpc>
              <a:buFont typeface="Wingdings" panose="05000000000000000000" pitchFamily="2" charset="2"/>
              <a:buNone/>
              <a:defRPr/>
            </a:pPr>
            <a:endParaRPr lang="en-US" sz="2800" dirty="0"/>
          </a:p>
          <a:p>
            <a:pPr eaLnBrk="1" hangingPunct="1">
              <a:lnSpc>
                <a:spcPct val="80000"/>
              </a:lnSpc>
              <a:defRPr/>
            </a:pPr>
            <a:r>
              <a:rPr lang="en-US" sz="2800" dirty="0"/>
              <a:t>Provide updated information on all participants and delegates in ARMARS, keeping the system data current.</a:t>
            </a:r>
            <a:r>
              <a:rPr lang="en-US" sz="2800" dirty="0">
                <a:solidFill>
                  <a:srgbClr val="FF0000"/>
                </a:solidFill>
              </a:rPr>
              <a:t> </a:t>
            </a:r>
            <a:endParaRPr lang="en-US" dirty="0">
              <a:solidFill>
                <a:srgbClr val="FF0000"/>
              </a:solidFill>
            </a:endParaRPr>
          </a:p>
          <a:p>
            <a:pPr eaLnBrk="1" hangingPunct="1">
              <a:lnSpc>
                <a:spcPct val="80000"/>
              </a:lnSpc>
              <a:defRPr/>
            </a:pPr>
            <a:r>
              <a:rPr lang="en-US" sz="2800" dirty="0"/>
              <a:t>Maintain and adjust the roster of participants and their work schedules in ARMARS database. This is done once a month before the RMS begins. ARMARS will send an email notifying the delegate that the roster will need to be set. </a:t>
            </a:r>
          </a:p>
          <a:p>
            <a:pPr eaLnBrk="1" hangingPunct="1">
              <a:lnSpc>
                <a:spcPct val="80000"/>
              </a:lnSpc>
              <a:defRPr/>
            </a:pPr>
            <a:r>
              <a:rPr lang="en-US" sz="2800" dirty="0"/>
              <a:t>A delegate or deputy delegate can not also serve as a participant. </a:t>
            </a:r>
          </a:p>
        </p:txBody>
      </p:sp>
      <p:pic>
        <p:nvPicPr>
          <p:cNvPr id="20485" name="Picture 1">
            <a:extLst>
              <a:ext uri="{FF2B5EF4-FFF2-40B4-BE49-F238E27FC236}">
                <a16:creationId xmlns:a16="http://schemas.microsoft.com/office/drawing/2014/main" id="{4C098F60-283A-4D50-B0F2-C093CC0409F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46050"/>
            <a:ext cx="665163"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18900000" scaled="1"/>
        </a:gra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18900000" scaled="1"/>
        </a:gra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3B39BEE27A9B43B7BA1069317EAA39" ma:contentTypeVersion="1" ma:contentTypeDescription="Create a new document." ma:contentTypeScope="" ma:versionID="4fb80492c3419d45d9e36148a08c998f">
  <xsd:schema xmlns:xsd="http://www.w3.org/2001/XMLSchema" xmlns:xs="http://www.w3.org/2001/XMLSchema" xmlns:p="http://schemas.microsoft.com/office/2006/metadata/properties" xmlns:ns1="http://schemas.microsoft.com/sharepoint/v3" targetNamespace="http://schemas.microsoft.com/office/2006/metadata/properties" ma:root="true" ma:fieldsID="55d3c2ff1dfae606d6f8168c3878679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A018E33-EE5F-4B9B-9924-B73C0A0D7554}"/>
</file>

<file path=customXml/itemProps2.xml><?xml version="1.0" encoding="utf-8"?>
<ds:datastoreItem xmlns:ds="http://schemas.openxmlformats.org/officeDocument/2006/customXml" ds:itemID="{4E128475-BB23-4821-86A9-70DFBCD466E3}">
  <ds:schemaRefs>
    <ds:schemaRef ds:uri="http://schemas.microsoft.com/sharepoint/v3/contenttype/forms"/>
  </ds:schemaRefs>
</ds:datastoreItem>
</file>

<file path=customXml/itemProps3.xml><?xml version="1.0" encoding="utf-8"?>
<ds:datastoreItem xmlns:ds="http://schemas.openxmlformats.org/officeDocument/2006/customXml" ds:itemID="{416253D8-129A-4717-9B6A-24220B638B2E}">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purl.org/dc/dcmitype/"/>
    <ds:schemaRef ds:uri="http://schemas.openxmlformats.org/package/2006/metadata/core-properties"/>
    <ds:schemaRef ds:uri="8aa9473c-64ad-48fd-8452-f0f40d70631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Ripple</Template>
  <TotalTime>22043</TotalTime>
  <Words>3102</Words>
  <Application>Microsoft Office PowerPoint</Application>
  <PresentationFormat>On-screen Show (4:3)</PresentationFormat>
  <Paragraphs>420</Paragraphs>
  <Slides>53</Slides>
  <Notes>49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53</vt:i4>
      </vt:variant>
    </vt:vector>
  </HeadingPairs>
  <TitlesOfParts>
    <vt:vector size="59" baseType="lpstr">
      <vt:lpstr>Arial</vt:lpstr>
      <vt:lpstr>Times New Roman</vt:lpstr>
      <vt:lpstr>Verdana</vt:lpstr>
      <vt:lpstr>Wingdings</vt:lpstr>
      <vt:lpstr>Ripple</vt:lpstr>
      <vt:lpstr>Photo Editor Photo</vt:lpstr>
      <vt:lpstr>PowerPoint Presentation</vt:lpstr>
      <vt:lpstr>Agenda</vt:lpstr>
      <vt:lpstr>Purpose and Overview  of the RMS   </vt:lpstr>
      <vt:lpstr>Why is my office required to participate in Random Moment Sampling?</vt:lpstr>
      <vt:lpstr>What is Random Moment Sampling?</vt:lpstr>
      <vt:lpstr>Definitions</vt:lpstr>
      <vt:lpstr>RMS Process Overview</vt:lpstr>
      <vt:lpstr>RMS Process Overview</vt:lpstr>
      <vt:lpstr>Role of Counties:   Delegate Responsibilities</vt:lpstr>
      <vt:lpstr>Role of Counties:   Deputy Delegate Responsibilities</vt:lpstr>
      <vt:lpstr>Role of Counties:   Supervisor Responsibilities</vt:lpstr>
      <vt:lpstr>Role of Counties:   RMS Participant Responsibilities</vt:lpstr>
      <vt:lpstr>Role of DOR</vt:lpstr>
      <vt:lpstr>Conducting the RMS: Before, During and After the Moment   </vt:lpstr>
      <vt:lpstr>Conducting the RMS  Before the Moment:  Topics</vt:lpstr>
      <vt:lpstr>General RMS Preparation</vt:lpstr>
      <vt:lpstr>General RMS Preparation: Who participates in the RMS?</vt:lpstr>
      <vt:lpstr>General RMS Preparation: What about Supervisors?</vt:lpstr>
      <vt:lpstr>Information Needed in ARMARS prior to the start of RMS</vt:lpstr>
      <vt:lpstr>Receiving Moments from DOR</vt:lpstr>
      <vt:lpstr>Receiving Moments from DOR: How does DOR determine the number of moments we get?</vt:lpstr>
      <vt:lpstr>Receiving Moments from DOR: How does DOR determine the number of moments we get?</vt:lpstr>
      <vt:lpstr>Receiving Moments from DOR: How does DOR determine the number of moments we get?   Example</vt:lpstr>
      <vt:lpstr>Conducting the RMS  Responding to the Moment:  Topics</vt:lpstr>
      <vt:lpstr>In Office Response Form </vt:lpstr>
      <vt:lpstr>Submitting the In Office Form: Activities</vt:lpstr>
      <vt:lpstr>Submitting the In Office Form: Non-responses and “Cures”</vt:lpstr>
      <vt:lpstr>Submitting the In Office Form: Child Support Work--Determining Case Type         </vt:lpstr>
      <vt:lpstr>Submitting the In Office Form: Work Activities</vt:lpstr>
      <vt:lpstr>Submitting the In Office Form: Work Activities</vt:lpstr>
      <vt:lpstr>Submitting the In Office Form: Work Activities</vt:lpstr>
      <vt:lpstr>Submitting the In Office Form: Work Activities</vt:lpstr>
      <vt:lpstr>Submitting the In Office Form: Work Activities</vt:lpstr>
      <vt:lpstr>Submitting the In Office Form: Non-Work Activities</vt:lpstr>
      <vt:lpstr>Submitting the In Office Form: Non-Work Activities</vt:lpstr>
      <vt:lpstr>Submitting the In Office Form: Non-Work Activities</vt:lpstr>
      <vt:lpstr>Submitting the In Office Form:  Comment</vt:lpstr>
      <vt:lpstr>Maintaining an  Out-of-Office (OOO) Time Diary</vt:lpstr>
      <vt:lpstr>Maintaining an  Out-of-Office (OOO) Time Diary</vt:lpstr>
      <vt:lpstr>Out-of-Office Time Diary Example</vt:lpstr>
      <vt:lpstr>Submitting the Out-of-Office Form</vt:lpstr>
      <vt:lpstr>Conducting the RMS After the Moment:  Topics</vt:lpstr>
      <vt:lpstr>Processing Submitted Responses:   What makes a Response valid?</vt:lpstr>
      <vt:lpstr>Delegate Non-Response Cures</vt:lpstr>
      <vt:lpstr>ARMARS System Reports</vt:lpstr>
      <vt:lpstr>Delegate Follow-up Task</vt:lpstr>
      <vt:lpstr>Delegate Follow-up Task</vt:lpstr>
      <vt:lpstr>Cost Groupings</vt:lpstr>
      <vt:lpstr>Cost Groupings</vt:lpstr>
      <vt:lpstr>Cost Groupings</vt:lpstr>
      <vt:lpstr>Key Points</vt:lpstr>
      <vt:lpstr>Key Points</vt:lpstr>
      <vt:lpstr>Questions Please send email to rms-admin@floridarevenue.com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RMS Training</dc:subject>
  <dc:creator>Tara Tanaka</dc:creator>
  <cp:lastModifiedBy>Scott Alvis</cp:lastModifiedBy>
  <cp:revision>1447</cp:revision>
  <dcterms:created xsi:type="dcterms:W3CDTF">2004-06-14T15:52:35Z</dcterms:created>
  <dcterms:modified xsi:type="dcterms:W3CDTF">2021-12-14T13:29:56Z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0x0101003A3B39BEE27A9B43B7BA1069317EAA39</vt:lpwstr>
  </property>
</Properties>
</file>